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9" r:id="rId16"/>
    <p:sldId id="281" r:id="rId17"/>
    <p:sldId id="280" r:id="rId18"/>
    <p:sldId id="282" r:id="rId19"/>
    <p:sldId id="276" r:id="rId20"/>
    <p:sldId id="283" r:id="rId21"/>
    <p:sldId id="277" r:id="rId22"/>
    <p:sldId id="278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003F7D"/>
    <a:srgbClr val="0092A2"/>
    <a:srgbClr val="333F50"/>
    <a:srgbClr val="404040"/>
    <a:srgbClr val="C00000"/>
    <a:srgbClr val="44546A"/>
    <a:srgbClr val="385723"/>
    <a:srgbClr val="FFC000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NTILE LUIGI" userId="00799e14-a49a-4057-acbc-1b30580a3c65" providerId="ADAL" clId="{2EBEB841-9DFA-475F-9787-7FB008D3573C}"/>
    <pc:docChg chg="undo custSel addSld modSld">
      <pc:chgData name="GENTILE LUIGI" userId="00799e14-a49a-4057-acbc-1b30580a3c65" providerId="ADAL" clId="{2EBEB841-9DFA-475F-9787-7FB008D3573C}" dt="2023-05-29T07:55:09.645" v="199" actId="1036"/>
      <pc:docMkLst>
        <pc:docMk/>
      </pc:docMkLst>
      <pc:sldChg chg="modSp mod">
        <pc:chgData name="GENTILE LUIGI" userId="00799e14-a49a-4057-acbc-1b30580a3c65" providerId="ADAL" clId="{2EBEB841-9DFA-475F-9787-7FB008D3573C}" dt="2023-05-29T07:54:17.553" v="181" actId="1076"/>
        <pc:sldMkLst>
          <pc:docMk/>
          <pc:sldMk cId="3932558064" sldId="256"/>
        </pc:sldMkLst>
        <pc:picChg chg="mod">
          <ac:chgData name="GENTILE LUIGI" userId="00799e14-a49a-4057-acbc-1b30580a3c65" providerId="ADAL" clId="{2EBEB841-9DFA-475F-9787-7FB008D3573C}" dt="2023-05-29T07:54:17.553" v="181" actId="1076"/>
          <ac:picMkLst>
            <pc:docMk/>
            <pc:sldMk cId="3932558064" sldId="256"/>
            <ac:picMk id="22" creationId="{3F80BA16-8C01-8154-9A97-2CF8B55E6C96}"/>
          </ac:picMkLst>
        </pc:picChg>
      </pc:sldChg>
      <pc:sldChg chg="addSp modSp mod">
        <pc:chgData name="GENTILE LUIGI" userId="00799e14-a49a-4057-acbc-1b30580a3c65" providerId="ADAL" clId="{2EBEB841-9DFA-475F-9787-7FB008D3573C}" dt="2023-05-29T07:55:09.645" v="199" actId="1036"/>
        <pc:sldMkLst>
          <pc:docMk/>
          <pc:sldMk cId="2694959704" sldId="278"/>
        </pc:sldMkLst>
        <pc:spChg chg="add mod">
          <ac:chgData name="GENTILE LUIGI" userId="00799e14-a49a-4057-acbc-1b30580a3c65" providerId="ADAL" clId="{2EBEB841-9DFA-475F-9787-7FB008D3573C}" dt="2023-05-29T07:54:52.114" v="187" actId="164"/>
          <ac:spMkLst>
            <pc:docMk/>
            <pc:sldMk cId="2694959704" sldId="278"/>
            <ac:spMk id="3" creationId="{77B02620-2378-9BD1-4490-D25C01776A1A}"/>
          </ac:spMkLst>
        </pc:spChg>
        <pc:grpChg chg="add mod">
          <ac:chgData name="GENTILE LUIGI" userId="00799e14-a49a-4057-acbc-1b30580a3c65" providerId="ADAL" clId="{2EBEB841-9DFA-475F-9787-7FB008D3573C}" dt="2023-05-29T07:55:09.645" v="199" actId="1036"/>
          <ac:grpSpMkLst>
            <pc:docMk/>
            <pc:sldMk cId="2694959704" sldId="278"/>
            <ac:grpSpMk id="8" creationId="{D2AFC86F-DA1E-4028-5871-72EF35E4945E}"/>
          </ac:grpSpMkLst>
        </pc:grpChg>
        <pc:grpChg chg="mod">
          <ac:chgData name="GENTILE LUIGI" userId="00799e14-a49a-4057-acbc-1b30580a3c65" providerId="ADAL" clId="{2EBEB841-9DFA-475F-9787-7FB008D3573C}" dt="2023-05-29T07:54:52.114" v="187" actId="164"/>
          <ac:grpSpMkLst>
            <pc:docMk/>
            <pc:sldMk cId="2694959704" sldId="278"/>
            <ac:grpSpMk id="9" creationId="{FCC4ADD0-AE05-BC46-256C-D39F0B75F422}"/>
          </ac:grpSpMkLst>
        </pc:grpChg>
        <pc:picChg chg="add mod">
          <ac:chgData name="GENTILE LUIGI" userId="00799e14-a49a-4057-acbc-1b30580a3c65" providerId="ADAL" clId="{2EBEB841-9DFA-475F-9787-7FB008D3573C}" dt="2023-05-29T07:54:46.214" v="186" actId="1076"/>
          <ac:picMkLst>
            <pc:docMk/>
            <pc:sldMk cId="2694959704" sldId="278"/>
            <ac:picMk id="5" creationId="{2B2BB7E3-0556-A130-4E5B-1EC53D00EE88}"/>
          </ac:picMkLst>
        </pc:picChg>
      </pc:sldChg>
      <pc:sldChg chg="addSp delSp modSp new mod setBg delAnim modAnim">
        <pc:chgData name="GENTILE LUIGI" userId="00799e14-a49a-4057-acbc-1b30580a3c65" providerId="ADAL" clId="{2EBEB841-9DFA-475F-9787-7FB008D3573C}" dt="2023-05-28T15:51:10.576" v="99" actId="1036"/>
        <pc:sldMkLst>
          <pc:docMk/>
          <pc:sldMk cId="3239367719" sldId="283"/>
        </pc:sldMkLst>
        <pc:spChg chg="mod ord">
          <ac:chgData name="GENTILE LUIGI" userId="00799e14-a49a-4057-acbc-1b30580a3c65" providerId="ADAL" clId="{2EBEB841-9DFA-475F-9787-7FB008D3573C}" dt="2023-05-28T15:45:24.166" v="12" actId="26606"/>
          <ac:spMkLst>
            <pc:docMk/>
            <pc:sldMk cId="3239367719" sldId="283"/>
            <ac:spMk id="2" creationId="{4953EC75-D38A-2D42-F14A-B880BD9D5B4C}"/>
          </ac:spMkLst>
        </pc:spChg>
        <pc:spChg chg="add del">
          <ac:chgData name="GENTILE LUIGI" userId="00799e14-a49a-4057-acbc-1b30580a3c65" providerId="ADAL" clId="{2EBEB841-9DFA-475F-9787-7FB008D3573C}" dt="2023-05-28T15:45:18.584" v="7" actId="26606"/>
          <ac:spMkLst>
            <pc:docMk/>
            <pc:sldMk cId="3239367719" sldId="283"/>
            <ac:spMk id="5" creationId="{AB8C311F-7253-4AED-9701-7FC0708C41C7}"/>
          </ac:spMkLst>
        </pc:spChg>
        <pc:spChg chg="add del">
          <ac:chgData name="GENTILE LUIGI" userId="00799e14-a49a-4057-acbc-1b30580a3c65" providerId="ADAL" clId="{2EBEB841-9DFA-475F-9787-7FB008D3573C}" dt="2023-05-28T15:45:18.584" v="7" actId="26606"/>
          <ac:spMkLst>
            <pc:docMk/>
            <pc:sldMk cId="3239367719" sldId="283"/>
            <ac:spMk id="6" creationId="{E2384209-CB15-4CDF-9D31-C44FD9A3F20D}"/>
          </ac:spMkLst>
        </pc:spChg>
        <pc:spChg chg="add del">
          <ac:chgData name="GENTILE LUIGI" userId="00799e14-a49a-4057-acbc-1b30580a3c65" providerId="ADAL" clId="{2EBEB841-9DFA-475F-9787-7FB008D3573C}" dt="2023-05-28T15:45:18.584" v="7" actId="26606"/>
          <ac:spMkLst>
            <pc:docMk/>
            <pc:sldMk cId="3239367719" sldId="283"/>
            <ac:spMk id="7" creationId="{2633B3B5-CC90-43F0-8714-D31D1F3F0209}"/>
          </ac:spMkLst>
        </pc:spChg>
        <pc:spChg chg="add del">
          <ac:chgData name="GENTILE LUIGI" userId="00799e14-a49a-4057-acbc-1b30580a3c65" providerId="ADAL" clId="{2EBEB841-9DFA-475F-9787-7FB008D3573C}" dt="2023-05-28T15:45:17.149" v="3" actId="26606"/>
          <ac:spMkLst>
            <pc:docMk/>
            <pc:sldMk cId="3239367719" sldId="283"/>
            <ac:spMk id="8" creationId="{F3060C83-F051-4F0E-ABAD-AA0DFC48B218}"/>
          </ac:spMkLst>
        </pc:spChg>
        <pc:spChg chg="add del">
          <ac:chgData name="GENTILE LUIGI" userId="00799e14-a49a-4057-acbc-1b30580a3c65" providerId="ADAL" clId="{2EBEB841-9DFA-475F-9787-7FB008D3573C}" dt="2023-05-28T15:45:18.584" v="7" actId="26606"/>
          <ac:spMkLst>
            <pc:docMk/>
            <pc:sldMk cId="3239367719" sldId="283"/>
            <ac:spMk id="9" creationId="{A8D57A06-A426-446D-B02C-A2DC6B62E45E}"/>
          </ac:spMkLst>
        </pc:spChg>
        <pc:spChg chg="add del">
          <ac:chgData name="GENTILE LUIGI" userId="00799e14-a49a-4057-acbc-1b30580a3c65" providerId="ADAL" clId="{2EBEB841-9DFA-475F-9787-7FB008D3573C}" dt="2023-05-28T15:45:17.149" v="3" actId="26606"/>
          <ac:spMkLst>
            <pc:docMk/>
            <pc:sldMk cId="3239367719" sldId="283"/>
            <ac:spMk id="10" creationId="{83C98ABE-055B-441F-B07E-44F97F083C39}"/>
          </ac:spMkLst>
        </pc:spChg>
        <pc:spChg chg="add del">
          <ac:chgData name="GENTILE LUIGI" userId="00799e14-a49a-4057-acbc-1b30580a3c65" providerId="ADAL" clId="{2EBEB841-9DFA-475F-9787-7FB008D3573C}" dt="2023-05-28T15:45:24.163" v="11" actId="26606"/>
          <ac:spMkLst>
            <pc:docMk/>
            <pc:sldMk cId="3239367719" sldId="283"/>
            <ac:spMk id="11" creationId="{32BC26D8-82FB-445E-AA49-62A77D7C1EE0}"/>
          </ac:spMkLst>
        </pc:spChg>
        <pc:spChg chg="add del">
          <ac:chgData name="GENTILE LUIGI" userId="00799e14-a49a-4057-acbc-1b30580a3c65" providerId="ADAL" clId="{2EBEB841-9DFA-475F-9787-7FB008D3573C}" dt="2023-05-28T15:45:17.149" v="3" actId="26606"/>
          <ac:spMkLst>
            <pc:docMk/>
            <pc:sldMk cId="3239367719" sldId="283"/>
            <ac:spMk id="12" creationId="{29FDB030-9B49-4CED-8CCD-4D99382388AC}"/>
          </ac:spMkLst>
        </pc:spChg>
        <pc:spChg chg="add del">
          <ac:chgData name="GENTILE LUIGI" userId="00799e14-a49a-4057-acbc-1b30580a3c65" providerId="ADAL" clId="{2EBEB841-9DFA-475F-9787-7FB008D3573C}" dt="2023-05-28T15:45:24.163" v="11" actId="26606"/>
          <ac:spMkLst>
            <pc:docMk/>
            <pc:sldMk cId="3239367719" sldId="283"/>
            <ac:spMk id="13" creationId="{CB44330D-EA18-4254-AA95-EB49948539B8}"/>
          </ac:spMkLst>
        </pc:spChg>
        <pc:spChg chg="add del">
          <ac:chgData name="GENTILE LUIGI" userId="00799e14-a49a-4057-acbc-1b30580a3c65" providerId="ADAL" clId="{2EBEB841-9DFA-475F-9787-7FB008D3573C}" dt="2023-05-28T15:45:17.149" v="3" actId="26606"/>
          <ac:spMkLst>
            <pc:docMk/>
            <pc:sldMk cId="3239367719" sldId="283"/>
            <ac:spMk id="14" creationId="{3783CA14-24A1-485C-8B30-D6A5D87987AD}"/>
          </ac:spMkLst>
        </pc:spChg>
        <pc:spChg chg="add mod">
          <ac:chgData name="GENTILE LUIGI" userId="00799e14-a49a-4057-acbc-1b30580a3c65" providerId="ADAL" clId="{2EBEB841-9DFA-475F-9787-7FB008D3573C}" dt="2023-05-28T15:46:48.800" v="67" actId="20577"/>
          <ac:spMkLst>
            <pc:docMk/>
            <pc:sldMk cId="3239367719" sldId="283"/>
            <ac:spMk id="15" creationId="{9FEF18DD-292E-E436-ED53-54A4F40020D1}"/>
          </ac:spMkLst>
        </pc:spChg>
        <pc:spChg chg="add del">
          <ac:chgData name="GENTILE LUIGI" userId="00799e14-a49a-4057-acbc-1b30580a3c65" providerId="ADAL" clId="{2EBEB841-9DFA-475F-9787-7FB008D3573C}" dt="2023-05-28T15:45:17.149" v="3" actId="26606"/>
          <ac:spMkLst>
            <pc:docMk/>
            <pc:sldMk cId="3239367719" sldId="283"/>
            <ac:spMk id="16" creationId="{9A97C86A-04D6-40F7-AE84-31AB43E6A846}"/>
          </ac:spMkLst>
        </pc:spChg>
        <pc:spChg chg="add del">
          <ac:chgData name="GENTILE LUIGI" userId="00799e14-a49a-4057-acbc-1b30580a3c65" providerId="ADAL" clId="{2EBEB841-9DFA-475F-9787-7FB008D3573C}" dt="2023-05-28T15:45:17.149" v="3" actId="26606"/>
          <ac:spMkLst>
            <pc:docMk/>
            <pc:sldMk cId="3239367719" sldId="283"/>
            <ac:spMk id="18" creationId="{FF9F2414-84E8-453E-B1F3-389FDE8192D9}"/>
          </ac:spMkLst>
        </pc:spChg>
        <pc:spChg chg="add del">
          <ac:chgData name="GENTILE LUIGI" userId="00799e14-a49a-4057-acbc-1b30580a3c65" providerId="ADAL" clId="{2EBEB841-9DFA-475F-9787-7FB008D3573C}" dt="2023-05-28T15:45:17.149" v="3" actId="26606"/>
          <ac:spMkLst>
            <pc:docMk/>
            <pc:sldMk cId="3239367719" sldId="283"/>
            <ac:spMk id="20" creationId="{3ECA69A1-7536-43AC-85EF-C7106179F5ED}"/>
          </ac:spMkLst>
        </pc:spChg>
        <pc:picChg chg="add del mod">
          <ac:chgData name="GENTILE LUIGI" userId="00799e14-a49a-4057-acbc-1b30580a3c65" providerId="ADAL" clId="{2EBEB841-9DFA-475F-9787-7FB008D3573C}" dt="2023-05-28T15:45:29.507" v="13" actId="478"/>
          <ac:picMkLst>
            <pc:docMk/>
            <pc:sldMk cId="3239367719" sldId="283"/>
            <ac:picMk id="3" creationId="{8FD2EB48-CEE0-4CCF-1307-DCEEA0AC73BE}"/>
          </ac:picMkLst>
        </pc:picChg>
        <pc:picChg chg="add mod modCrop">
          <ac:chgData name="GENTILE LUIGI" userId="00799e14-a49a-4057-acbc-1b30580a3c65" providerId="ADAL" clId="{2EBEB841-9DFA-475F-9787-7FB008D3573C}" dt="2023-05-28T15:51:10.576" v="99" actId="1036"/>
          <ac:picMkLst>
            <pc:docMk/>
            <pc:sldMk cId="3239367719" sldId="283"/>
            <ac:picMk id="4" creationId="{7D1E8507-7B10-A184-4249-B398AE1D192D}"/>
          </ac:picMkLst>
        </pc:picChg>
      </pc:sldChg>
    </pc:docChg>
  </pc:docChgLst>
  <pc:docChgLst>
    <pc:chgData name="RAFFAELE ALESSANDRO CARIATI" userId="48d8bb42-a624-47d8-b936-eaa9420abc89" providerId="ADAL" clId="{76D3866E-DC24-4E57-B101-CE131E2F2656}"/>
    <pc:docChg chg="undo custSel modSld">
      <pc:chgData name="RAFFAELE ALESSANDRO CARIATI" userId="48d8bb42-a624-47d8-b936-eaa9420abc89" providerId="ADAL" clId="{76D3866E-DC24-4E57-B101-CE131E2F2656}" dt="2023-04-13T15:16:45.064" v="167" actId="208"/>
      <pc:docMkLst>
        <pc:docMk/>
      </pc:docMkLst>
      <pc:sldChg chg="modSp mod">
        <pc:chgData name="RAFFAELE ALESSANDRO CARIATI" userId="48d8bb42-a624-47d8-b936-eaa9420abc89" providerId="ADAL" clId="{76D3866E-DC24-4E57-B101-CE131E2F2656}" dt="2023-04-13T15:16:45.064" v="167" actId="208"/>
        <pc:sldMkLst>
          <pc:docMk/>
          <pc:sldMk cId="3932558064" sldId="256"/>
        </pc:sldMkLst>
        <pc:spChg chg="mod">
          <ac:chgData name="RAFFAELE ALESSANDRO CARIATI" userId="48d8bb42-a624-47d8-b936-eaa9420abc89" providerId="ADAL" clId="{76D3866E-DC24-4E57-B101-CE131E2F2656}" dt="2023-04-13T15:16:45.064" v="167" actId="208"/>
          <ac:spMkLst>
            <pc:docMk/>
            <pc:sldMk cId="3932558064" sldId="256"/>
            <ac:spMk id="6" creationId="{C75CBCAE-C39F-44E3-CDAB-3E282DB6B1E9}"/>
          </ac:spMkLst>
        </pc:spChg>
        <pc:cxnChg chg="mod">
          <ac:chgData name="RAFFAELE ALESSANDRO CARIATI" userId="48d8bb42-a624-47d8-b936-eaa9420abc89" providerId="ADAL" clId="{76D3866E-DC24-4E57-B101-CE131E2F2656}" dt="2023-04-13T15:10:21.538" v="161" actId="208"/>
          <ac:cxnSpMkLst>
            <pc:docMk/>
            <pc:sldMk cId="3932558064" sldId="256"/>
            <ac:cxnSpMk id="15" creationId="{943338C4-411A-007B-6D5F-6E086C04EEC4}"/>
          </ac:cxnSpMkLst>
        </pc:cxnChg>
      </pc:sldChg>
      <pc:sldChg chg="modSp mod">
        <pc:chgData name="RAFFAELE ALESSANDRO CARIATI" userId="48d8bb42-a624-47d8-b936-eaa9420abc89" providerId="ADAL" clId="{76D3866E-DC24-4E57-B101-CE131E2F2656}" dt="2023-04-06T14:45:09.260" v="157" actId="20577"/>
        <pc:sldMkLst>
          <pc:docMk/>
          <pc:sldMk cId="925676700" sldId="258"/>
        </pc:sldMkLst>
        <pc:spChg chg="mod">
          <ac:chgData name="RAFFAELE ALESSANDRO CARIATI" userId="48d8bb42-a624-47d8-b936-eaa9420abc89" providerId="ADAL" clId="{76D3866E-DC24-4E57-B101-CE131E2F2656}" dt="2023-04-06T14:45:09.260" v="157" actId="20577"/>
          <ac:spMkLst>
            <pc:docMk/>
            <pc:sldMk cId="925676700" sldId="258"/>
            <ac:spMk id="4" creationId="{CC05108F-7ADD-3725-069D-8D3DA674DE9D}"/>
          </ac:spMkLst>
        </pc:spChg>
      </pc:sldChg>
      <pc:sldChg chg="modSp mod">
        <pc:chgData name="RAFFAELE ALESSANDRO CARIATI" userId="48d8bb42-a624-47d8-b936-eaa9420abc89" providerId="ADAL" clId="{76D3866E-DC24-4E57-B101-CE131E2F2656}" dt="2023-04-06T14:45:43.334" v="158" actId="1076"/>
        <pc:sldMkLst>
          <pc:docMk/>
          <pc:sldMk cId="4044544857" sldId="266"/>
        </pc:sldMkLst>
        <pc:grpChg chg="mod">
          <ac:chgData name="RAFFAELE ALESSANDRO CARIATI" userId="48d8bb42-a624-47d8-b936-eaa9420abc89" providerId="ADAL" clId="{76D3866E-DC24-4E57-B101-CE131E2F2656}" dt="2023-04-06T14:45:43.334" v="158" actId="1076"/>
          <ac:grpSpMkLst>
            <pc:docMk/>
            <pc:sldMk cId="4044544857" sldId="266"/>
            <ac:grpSpMk id="11" creationId="{10305768-CA25-748F-8F62-F4F49FF468BA}"/>
          </ac:grpSpMkLst>
        </pc:grpChg>
      </pc:sldChg>
      <pc:sldChg chg="modSp mod">
        <pc:chgData name="RAFFAELE ALESSANDRO CARIATI" userId="48d8bb42-a624-47d8-b936-eaa9420abc89" providerId="ADAL" clId="{76D3866E-DC24-4E57-B101-CE131E2F2656}" dt="2023-04-06T14:45:53.682" v="159" actId="1076"/>
        <pc:sldMkLst>
          <pc:docMk/>
          <pc:sldMk cId="2144454581" sldId="267"/>
        </pc:sldMkLst>
        <pc:grpChg chg="mod">
          <ac:chgData name="RAFFAELE ALESSANDRO CARIATI" userId="48d8bb42-a624-47d8-b936-eaa9420abc89" providerId="ADAL" clId="{76D3866E-DC24-4E57-B101-CE131E2F2656}" dt="2023-04-06T14:45:53.682" v="159" actId="1076"/>
          <ac:grpSpMkLst>
            <pc:docMk/>
            <pc:sldMk cId="2144454581" sldId="267"/>
            <ac:grpSpMk id="11" creationId="{57FCC9E8-0977-75BB-8115-314A0384537E}"/>
          </ac:grpSpMkLst>
        </pc:grpChg>
      </pc:sldChg>
      <pc:sldChg chg="addSp delSp modSp mod">
        <pc:chgData name="RAFFAELE ALESSANDRO CARIATI" userId="48d8bb42-a624-47d8-b936-eaa9420abc89" providerId="ADAL" clId="{76D3866E-DC24-4E57-B101-CE131E2F2656}" dt="2023-04-06T10:58:53.198" v="84" actId="12789"/>
        <pc:sldMkLst>
          <pc:docMk/>
          <pc:sldMk cId="1013118282" sldId="268"/>
        </pc:sldMkLst>
        <pc:spChg chg="add mod">
          <ac:chgData name="RAFFAELE ALESSANDRO CARIATI" userId="48d8bb42-a624-47d8-b936-eaa9420abc89" providerId="ADAL" clId="{76D3866E-DC24-4E57-B101-CE131E2F2656}" dt="2023-04-06T09:25:55.693" v="42" actId="14100"/>
          <ac:spMkLst>
            <pc:docMk/>
            <pc:sldMk cId="1013118282" sldId="268"/>
            <ac:spMk id="9" creationId="{55B2F48B-5E90-C172-9B8E-BB9CFD2D0A70}"/>
          </ac:spMkLst>
        </pc:spChg>
        <pc:picChg chg="add del mod">
          <ac:chgData name="RAFFAELE ALESSANDRO CARIATI" userId="48d8bb42-a624-47d8-b936-eaa9420abc89" providerId="ADAL" clId="{76D3866E-DC24-4E57-B101-CE131E2F2656}" dt="2023-04-06T09:23:11.778" v="3" actId="478"/>
          <ac:picMkLst>
            <pc:docMk/>
            <pc:sldMk cId="1013118282" sldId="268"/>
            <ac:picMk id="4" creationId="{B2C4F8AC-86E2-830C-C4E2-3A31850CABB5}"/>
          </ac:picMkLst>
        </pc:picChg>
        <pc:picChg chg="add mod">
          <ac:chgData name="RAFFAELE ALESSANDRO CARIATI" userId="48d8bb42-a624-47d8-b936-eaa9420abc89" providerId="ADAL" clId="{76D3866E-DC24-4E57-B101-CE131E2F2656}" dt="2023-04-06T10:58:53.198" v="84" actId="12789"/>
          <ac:picMkLst>
            <pc:docMk/>
            <pc:sldMk cId="1013118282" sldId="268"/>
            <ac:picMk id="6" creationId="{260185E1-B42A-58C8-AFCF-CD153D4D0B93}"/>
          </ac:picMkLst>
        </pc:picChg>
        <pc:picChg chg="add del">
          <ac:chgData name="RAFFAELE ALESSANDRO CARIATI" userId="48d8bb42-a624-47d8-b936-eaa9420abc89" providerId="ADAL" clId="{76D3866E-DC24-4E57-B101-CE131E2F2656}" dt="2023-04-06T09:25:16.144" v="14" actId="478"/>
          <ac:picMkLst>
            <pc:docMk/>
            <pc:sldMk cId="1013118282" sldId="268"/>
            <ac:picMk id="8" creationId="{21B06D9A-A749-B068-D5B4-5C2DED277050}"/>
          </ac:picMkLst>
        </pc:picChg>
      </pc:sldChg>
      <pc:sldChg chg="addSp delSp modSp mod">
        <pc:chgData name="RAFFAELE ALESSANDRO CARIATI" userId="48d8bb42-a624-47d8-b936-eaa9420abc89" providerId="ADAL" clId="{76D3866E-DC24-4E57-B101-CE131E2F2656}" dt="2023-04-06T10:59:46.845" v="117" actId="14100"/>
        <pc:sldMkLst>
          <pc:docMk/>
          <pc:sldMk cId="3014440972" sldId="269"/>
        </pc:sldMkLst>
        <pc:spChg chg="add del">
          <ac:chgData name="RAFFAELE ALESSANDRO CARIATI" userId="48d8bb42-a624-47d8-b936-eaa9420abc89" providerId="ADAL" clId="{76D3866E-DC24-4E57-B101-CE131E2F2656}" dt="2023-04-06T09:26:13.458" v="44" actId="22"/>
          <ac:spMkLst>
            <pc:docMk/>
            <pc:sldMk cId="3014440972" sldId="269"/>
            <ac:spMk id="4" creationId="{AEAF27D2-77AF-E4E5-155E-D747ACB580AF}"/>
          </ac:spMkLst>
        </pc:spChg>
        <pc:spChg chg="add del">
          <ac:chgData name="RAFFAELE ALESSANDRO CARIATI" userId="48d8bb42-a624-47d8-b936-eaa9420abc89" providerId="ADAL" clId="{76D3866E-DC24-4E57-B101-CE131E2F2656}" dt="2023-04-06T09:26:18.118" v="46" actId="22"/>
          <ac:spMkLst>
            <pc:docMk/>
            <pc:sldMk cId="3014440972" sldId="269"/>
            <ac:spMk id="6" creationId="{C68C17B5-E38D-AB29-0960-DFBC97CAD8E9}"/>
          </ac:spMkLst>
        </pc:spChg>
        <pc:spChg chg="add mod">
          <ac:chgData name="RAFFAELE ALESSANDRO CARIATI" userId="48d8bb42-a624-47d8-b936-eaa9420abc89" providerId="ADAL" clId="{76D3866E-DC24-4E57-B101-CE131E2F2656}" dt="2023-04-06T10:59:46.845" v="117" actId="14100"/>
          <ac:spMkLst>
            <pc:docMk/>
            <pc:sldMk cId="3014440972" sldId="269"/>
            <ac:spMk id="7" creationId="{A57807A5-D56C-A558-3FC7-1D3E8FE5D113}"/>
          </ac:spMkLst>
        </pc:spChg>
        <pc:picChg chg="add mod">
          <ac:chgData name="RAFFAELE ALESSANDRO CARIATI" userId="48d8bb42-a624-47d8-b936-eaa9420abc89" providerId="ADAL" clId="{76D3866E-DC24-4E57-B101-CE131E2F2656}" dt="2023-04-06T10:59:12.939" v="87" actId="12788"/>
          <ac:picMkLst>
            <pc:docMk/>
            <pc:sldMk cId="3014440972" sldId="269"/>
            <ac:picMk id="9" creationId="{EA49B137-BF04-83A5-F884-98D4C75A7C29}"/>
          </ac:picMkLst>
        </pc:picChg>
      </pc:sldChg>
      <pc:sldChg chg="addSp modSp mod">
        <pc:chgData name="RAFFAELE ALESSANDRO CARIATI" userId="48d8bb42-a624-47d8-b936-eaa9420abc89" providerId="ADAL" clId="{76D3866E-DC24-4E57-B101-CE131E2F2656}" dt="2023-04-06T14:38:31.234" v="142" actId="14100"/>
        <pc:sldMkLst>
          <pc:docMk/>
          <pc:sldMk cId="1707825286" sldId="270"/>
        </pc:sldMkLst>
        <pc:spChg chg="add mod">
          <ac:chgData name="RAFFAELE ALESSANDRO CARIATI" userId="48d8bb42-a624-47d8-b936-eaa9420abc89" providerId="ADAL" clId="{76D3866E-DC24-4E57-B101-CE131E2F2656}" dt="2023-04-06T14:38:31.234" v="142" actId="14100"/>
          <ac:spMkLst>
            <pc:docMk/>
            <pc:sldMk cId="1707825286" sldId="270"/>
            <ac:spMk id="3" creationId="{0958093F-ECC6-B472-F043-C29615B0E035}"/>
          </ac:spMkLst>
        </pc:spChg>
      </pc:sldChg>
    </pc:docChg>
  </pc:docChgLst>
  <pc:docChgLst>
    <pc:chgData name="CARIATI RAFFAELE ALESSANDRO" userId="48d8bb42-a624-47d8-b936-eaa9420abc89" providerId="ADAL" clId="{F2A32187-8E83-4898-9539-FCB9F67E2E0D}"/>
    <pc:docChg chg="undo redo custSel modSld">
      <pc:chgData name="CARIATI RAFFAELE ALESSANDRO" userId="48d8bb42-a624-47d8-b936-eaa9420abc89" providerId="ADAL" clId="{F2A32187-8E83-4898-9539-FCB9F67E2E0D}" dt="2023-06-01T09:04:06.596" v="21" actId="12788"/>
      <pc:docMkLst>
        <pc:docMk/>
      </pc:docMkLst>
      <pc:sldChg chg="modSp mod">
        <pc:chgData name="CARIATI RAFFAELE ALESSANDRO" userId="48d8bb42-a624-47d8-b936-eaa9420abc89" providerId="ADAL" clId="{F2A32187-8E83-4898-9539-FCB9F67E2E0D}" dt="2023-06-01T09:03:12.138" v="19" actId="20577"/>
        <pc:sldMkLst>
          <pc:docMk/>
          <pc:sldMk cId="3976489221" sldId="262"/>
        </pc:sldMkLst>
        <pc:spChg chg="mod">
          <ac:chgData name="CARIATI RAFFAELE ALESSANDRO" userId="48d8bb42-a624-47d8-b936-eaa9420abc89" providerId="ADAL" clId="{F2A32187-8E83-4898-9539-FCB9F67E2E0D}" dt="2023-06-01T09:03:12.138" v="19" actId="20577"/>
          <ac:spMkLst>
            <pc:docMk/>
            <pc:sldMk cId="3976489221" sldId="262"/>
            <ac:spMk id="4" creationId="{74945639-A0EE-BD47-1C9A-74F64216C3D7}"/>
          </ac:spMkLst>
        </pc:spChg>
      </pc:sldChg>
      <pc:sldChg chg="modSp mod">
        <pc:chgData name="CARIATI RAFFAELE ALESSANDRO" userId="48d8bb42-a624-47d8-b936-eaa9420abc89" providerId="ADAL" clId="{F2A32187-8E83-4898-9539-FCB9F67E2E0D}" dt="2023-06-01T09:04:06.596" v="21" actId="12788"/>
        <pc:sldMkLst>
          <pc:docMk/>
          <pc:sldMk cId="2694959704" sldId="278"/>
        </pc:sldMkLst>
        <pc:picChg chg="mod">
          <ac:chgData name="CARIATI RAFFAELE ALESSANDRO" userId="48d8bb42-a624-47d8-b936-eaa9420abc89" providerId="ADAL" clId="{F2A32187-8E83-4898-9539-FCB9F67E2E0D}" dt="2023-06-01T09:04:06.596" v="21" actId="12788"/>
          <ac:picMkLst>
            <pc:docMk/>
            <pc:sldMk cId="2694959704" sldId="278"/>
            <ac:picMk id="5" creationId="{2B2BB7E3-0556-A130-4E5B-1EC53D00EE88}"/>
          </ac:picMkLst>
        </pc:picChg>
      </pc:sldChg>
      <pc:sldChg chg="modSp mod">
        <pc:chgData name="CARIATI RAFFAELE ALESSANDRO" userId="48d8bb42-a624-47d8-b936-eaa9420abc89" providerId="ADAL" clId="{F2A32187-8E83-4898-9539-FCB9F67E2E0D}" dt="2023-06-01T09:03:04.936" v="17" actId="1076"/>
        <pc:sldMkLst>
          <pc:docMk/>
          <pc:sldMk cId="78144531" sldId="281"/>
        </pc:sldMkLst>
        <pc:picChg chg="mod">
          <ac:chgData name="CARIATI RAFFAELE ALESSANDRO" userId="48d8bb42-a624-47d8-b936-eaa9420abc89" providerId="ADAL" clId="{F2A32187-8E83-4898-9539-FCB9F67E2E0D}" dt="2023-06-01T09:03:04.936" v="17" actId="1076"/>
          <ac:picMkLst>
            <pc:docMk/>
            <pc:sldMk cId="78144531" sldId="281"/>
            <ac:picMk id="14" creationId="{4E1BBC38-3059-F1F7-2945-62118C462D8D}"/>
          </ac:picMkLst>
        </pc:picChg>
      </pc:sldChg>
    </pc:docChg>
  </pc:docChgLst>
  <pc:docChgLst>
    <pc:chgData name="CARIATI RAFFAELE ALESSANDRO" userId="S::r.cariati1@studenti.poliba.it::48d8bb42-a624-47d8-b936-eaa9420abc89" providerId="AD" clId="Web-{E495F114-CE10-5D0E-3A35-FE96802A3F20}"/>
    <pc:docChg chg="modSld">
      <pc:chgData name="CARIATI RAFFAELE ALESSANDRO" userId="S::r.cariati1@studenti.poliba.it::48d8bb42-a624-47d8-b936-eaa9420abc89" providerId="AD" clId="Web-{E495F114-CE10-5D0E-3A35-FE96802A3F20}" dt="2023-05-23T15:05:25.433" v="3"/>
      <pc:docMkLst>
        <pc:docMk/>
      </pc:docMkLst>
      <pc:sldChg chg="addSp delSp modSp">
        <pc:chgData name="CARIATI RAFFAELE ALESSANDRO" userId="S::r.cariati1@studenti.poliba.it::48d8bb42-a624-47d8-b936-eaa9420abc89" providerId="AD" clId="Web-{E495F114-CE10-5D0E-3A35-FE96802A3F20}" dt="2023-05-23T15:05:25.433" v="3"/>
        <pc:sldMkLst>
          <pc:docMk/>
          <pc:sldMk cId="1013118282" sldId="268"/>
        </pc:sldMkLst>
        <pc:spChg chg="add del mod">
          <ac:chgData name="CARIATI RAFFAELE ALESSANDRO" userId="S::r.cariati1@studenti.poliba.it::48d8bb42-a624-47d8-b936-eaa9420abc89" providerId="AD" clId="Web-{E495F114-CE10-5D0E-3A35-FE96802A3F20}" dt="2023-05-23T15:05:25.433" v="3"/>
          <ac:spMkLst>
            <pc:docMk/>
            <pc:sldMk cId="1013118282" sldId="268"/>
            <ac:spMk id="3" creationId="{EC1310DE-A105-F168-90A6-16F1F2E7B09B}"/>
          </ac:spMkLst>
        </pc:spChg>
      </pc:sldChg>
    </pc:docChg>
  </pc:docChgLst>
  <pc:docChgLst>
    <pc:chgData name="CARIATI RAFFAELE ALESSANDRO" userId="48d8bb42-a624-47d8-b936-eaa9420abc89" providerId="ADAL" clId="{962F273D-BF44-4AA9-9A4D-A2149EDC556B}"/>
    <pc:docChg chg="undo redo custSel addSld delSld modSld sldOrd">
      <pc:chgData name="CARIATI RAFFAELE ALESSANDRO" userId="48d8bb42-a624-47d8-b936-eaa9420abc89" providerId="ADAL" clId="{962F273D-BF44-4AA9-9A4D-A2149EDC556B}" dt="2023-05-25T07:40:02.845" v="5221" actId="408"/>
      <pc:docMkLst>
        <pc:docMk/>
      </pc:docMkLst>
      <pc:sldChg chg="modSp mod">
        <pc:chgData name="CARIATI RAFFAELE ALESSANDRO" userId="48d8bb42-a624-47d8-b936-eaa9420abc89" providerId="ADAL" clId="{962F273D-BF44-4AA9-9A4D-A2149EDC556B}" dt="2023-05-24T16:46:09.770" v="4427" actId="207"/>
        <pc:sldMkLst>
          <pc:docMk/>
          <pc:sldMk cId="3932558064" sldId="256"/>
        </pc:sldMkLst>
        <pc:spChg chg="mod">
          <ac:chgData name="CARIATI RAFFAELE ALESSANDRO" userId="48d8bb42-a624-47d8-b936-eaa9420abc89" providerId="ADAL" clId="{962F273D-BF44-4AA9-9A4D-A2149EDC556B}" dt="2023-05-22T15:09:25.550" v="1670" actId="207"/>
          <ac:spMkLst>
            <pc:docMk/>
            <pc:sldMk cId="3932558064" sldId="256"/>
            <ac:spMk id="6" creationId="{C75CBCAE-C39F-44E3-CDAB-3E282DB6B1E9}"/>
          </ac:spMkLst>
        </pc:spChg>
        <pc:spChg chg="mod">
          <ac:chgData name="CARIATI RAFFAELE ALESSANDRO" userId="48d8bb42-a624-47d8-b936-eaa9420abc89" providerId="ADAL" clId="{962F273D-BF44-4AA9-9A4D-A2149EDC556B}" dt="2023-05-22T15:09:49.467" v="1674" actId="207"/>
          <ac:spMkLst>
            <pc:docMk/>
            <pc:sldMk cId="3932558064" sldId="256"/>
            <ac:spMk id="7" creationId="{D81EA645-D10E-0A3F-B33D-B991AFF7E2D4}"/>
          </ac:spMkLst>
        </pc:spChg>
        <pc:spChg chg="mod">
          <ac:chgData name="CARIATI RAFFAELE ALESSANDRO" userId="48d8bb42-a624-47d8-b936-eaa9420abc89" providerId="ADAL" clId="{962F273D-BF44-4AA9-9A4D-A2149EDC556B}" dt="2023-05-24T16:46:09.770" v="4427" actId="207"/>
          <ac:spMkLst>
            <pc:docMk/>
            <pc:sldMk cId="3932558064" sldId="256"/>
            <ac:spMk id="8" creationId="{716799DE-ADCB-2F89-FE10-4AACF1E2B59F}"/>
          </ac:spMkLst>
        </pc:spChg>
        <pc:cxnChg chg="mod">
          <ac:chgData name="CARIATI RAFFAELE ALESSANDRO" userId="48d8bb42-a624-47d8-b936-eaa9420abc89" providerId="ADAL" clId="{962F273D-BF44-4AA9-9A4D-A2149EDC556B}" dt="2023-05-22T15:09:53.818" v="1675" actId="208"/>
          <ac:cxnSpMkLst>
            <pc:docMk/>
            <pc:sldMk cId="3932558064" sldId="256"/>
            <ac:cxnSpMk id="15" creationId="{943338C4-411A-007B-6D5F-6E086C04EEC4}"/>
          </ac:cxnSpMkLst>
        </pc:cxnChg>
      </pc:sldChg>
      <pc:sldChg chg="addSp delSp modSp mod">
        <pc:chgData name="CARIATI RAFFAELE ALESSANDRO" userId="48d8bb42-a624-47d8-b936-eaa9420abc89" providerId="ADAL" clId="{962F273D-BF44-4AA9-9A4D-A2149EDC556B}" dt="2023-05-24T16:48:24.360" v="4428" actId="20577"/>
        <pc:sldMkLst>
          <pc:docMk/>
          <pc:sldMk cId="925676700" sldId="258"/>
        </pc:sldMkLst>
        <pc:spChg chg="mod">
          <ac:chgData name="CARIATI RAFFAELE ALESSANDRO" userId="48d8bb42-a624-47d8-b936-eaa9420abc89" providerId="ADAL" clId="{962F273D-BF44-4AA9-9A4D-A2149EDC556B}" dt="2023-05-23T15:59:03.344" v="2792" actId="120"/>
          <ac:spMkLst>
            <pc:docMk/>
            <pc:sldMk cId="925676700" sldId="258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962F273D-BF44-4AA9-9A4D-A2149EDC556B}" dt="2023-05-24T16:48:24.360" v="4428" actId="20577"/>
          <ac:spMkLst>
            <pc:docMk/>
            <pc:sldMk cId="925676700" sldId="258"/>
            <ac:spMk id="4" creationId="{CC05108F-7ADD-3725-069D-8D3DA674DE9D}"/>
          </ac:spMkLst>
        </pc:spChg>
        <pc:picChg chg="del mod">
          <ac:chgData name="CARIATI RAFFAELE ALESSANDRO" userId="48d8bb42-a624-47d8-b936-eaa9420abc89" providerId="ADAL" clId="{962F273D-BF44-4AA9-9A4D-A2149EDC556B}" dt="2023-05-22T15:14:58.465" v="1707" actId="478"/>
          <ac:picMkLst>
            <pc:docMk/>
            <pc:sldMk cId="925676700" sldId="258"/>
            <ac:picMk id="5" creationId="{4092AD24-B6C8-C3B1-8A2B-0A663C5006F8}"/>
          </ac:picMkLst>
        </pc:picChg>
        <pc:picChg chg="del mod">
          <ac:chgData name="CARIATI RAFFAELE ALESSANDRO" userId="48d8bb42-a624-47d8-b936-eaa9420abc89" providerId="ADAL" clId="{962F273D-BF44-4AA9-9A4D-A2149EDC556B}" dt="2023-05-22T15:14:58.465" v="1707" actId="478"/>
          <ac:picMkLst>
            <pc:docMk/>
            <pc:sldMk cId="925676700" sldId="258"/>
            <ac:picMk id="6" creationId="{DF42FDCF-8BFE-ED27-5D61-BA1055B559AC}"/>
          </ac:picMkLst>
        </pc:picChg>
        <pc:picChg chg="del mod">
          <ac:chgData name="CARIATI RAFFAELE ALESSANDRO" userId="48d8bb42-a624-47d8-b936-eaa9420abc89" providerId="ADAL" clId="{962F273D-BF44-4AA9-9A4D-A2149EDC556B}" dt="2023-05-22T15:14:58.465" v="1707" actId="478"/>
          <ac:picMkLst>
            <pc:docMk/>
            <pc:sldMk cId="925676700" sldId="258"/>
            <ac:picMk id="7" creationId="{05855204-DB4A-D457-C1DA-8DC65236F2D3}"/>
          </ac:picMkLst>
        </pc:picChg>
        <pc:picChg chg="del mod">
          <ac:chgData name="CARIATI RAFFAELE ALESSANDRO" userId="48d8bb42-a624-47d8-b936-eaa9420abc89" providerId="ADAL" clId="{962F273D-BF44-4AA9-9A4D-A2149EDC556B}" dt="2023-05-22T15:14:58.465" v="1707" actId="478"/>
          <ac:picMkLst>
            <pc:docMk/>
            <pc:sldMk cId="925676700" sldId="258"/>
            <ac:picMk id="8" creationId="{AE9F9283-3706-CD92-8621-49AF47982D07}"/>
          </ac:picMkLst>
        </pc:picChg>
        <pc:picChg chg="add mod modCrop">
          <ac:chgData name="CARIATI RAFFAELE ALESSANDRO" userId="48d8bb42-a624-47d8-b936-eaa9420abc89" providerId="ADAL" clId="{962F273D-BF44-4AA9-9A4D-A2149EDC556B}" dt="2023-05-22T15:16:16.335" v="1735" actId="1035"/>
          <ac:picMkLst>
            <pc:docMk/>
            <pc:sldMk cId="925676700" sldId="258"/>
            <ac:picMk id="10" creationId="{49B76C6E-FEAA-FBEE-959A-C07BAFC699B0}"/>
          </ac:picMkLst>
        </pc:picChg>
        <pc:picChg chg="add mod">
          <ac:chgData name="CARIATI RAFFAELE ALESSANDRO" userId="48d8bb42-a624-47d8-b936-eaa9420abc89" providerId="ADAL" clId="{962F273D-BF44-4AA9-9A4D-A2149EDC556B}" dt="2023-05-22T15:16:21.146" v="1740" actId="1036"/>
          <ac:picMkLst>
            <pc:docMk/>
            <pc:sldMk cId="925676700" sldId="258"/>
            <ac:picMk id="11" creationId="{071B54AA-3F05-A604-9EFA-17DF045CF9CF}"/>
          </ac:picMkLst>
        </pc:picChg>
        <pc:picChg chg="add mod">
          <ac:chgData name="CARIATI RAFFAELE ALESSANDRO" userId="48d8bb42-a624-47d8-b936-eaa9420abc89" providerId="ADAL" clId="{962F273D-BF44-4AA9-9A4D-A2149EDC556B}" dt="2023-05-22T15:16:24.755" v="1745" actId="1035"/>
          <ac:picMkLst>
            <pc:docMk/>
            <pc:sldMk cId="925676700" sldId="258"/>
            <ac:picMk id="12" creationId="{3307E816-BFAE-C3FE-5A41-74656B1D13A9}"/>
          </ac:picMkLst>
        </pc:picChg>
        <pc:picChg chg="add mod">
          <ac:chgData name="CARIATI RAFFAELE ALESSANDRO" userId="48d8bb42-a624-47d8-b936-eaa9420abc89" providerId="ADAL" clId="{962F273D-BF44-4AA9-9A4D-A2149EDC556B}" dt="2023-05-22T15:16:27.408" v="1746" actId="1036"/>
          <ac:picMkLst>
            <pc:docMk/>
            <pc:sldMk cId="925676700" sldId="258"/>
            <ac:picMk id="13" creationId="{06815901-583A-6453-CE93-4546919B8904}"/>
          </ac:picMkLst>
        </pc:picChg>
      </pc:sldChg>
      <pc:sldChg chg="modSp mod">
        <pc:chgData name="CARIATI RAFFAELE ALESSANDRO" userId="48d8bb42-a624-47d8-b936-eaa9420abc89" providerId="ADAL" clId="{962F273D-BF44-4AA9-9A4D-A2149EDC556B}" dt="2023-05-25T05:01:11.651" v="4719" actId="207"/>
        <pc:sldMkLst>
          <pc:docMk/>
          <pc:sldMk cId="3957763271" sldId="260"/>
        </pc:sldMkLst>
        <pc:spChg chg="mod">
          <ac:chgData name="CARIATI RAFFAELE ALESSANDRO" userId="48d8bb42-a624-47d8-b936-eaa9420abc89" providerId="ADAL" clId="{962F273D-BF44-4AA9-9A4D-A2149EDC556B}" dt="2023-05-23T15:59:00.204" v="2791" actId="120"/>
          <ac:spMkLst>
            <pc:docMk/>
            <pc:sldMk cId="3957763271" sldId="260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962F273D-BF44-4AA9-9A4D-A2149EDC556B}" dt="2023-05-25T04:59:52.461" v="4710" actId="207"/>
          <ac:spMkLst>
            <pc:docMk/>
            <pc:sldMk cId="3957763271" sldId="260"/>
            <ac:spMk id="32" creationId="{739296F2-715E-EBB3-7141-006D7400FB5F}"/>
          </ac:spMkLst>
        </pc:spChg>
        <pc:spChg chg="mod">
          <ac:chgData name="CARIATI RAFFAELE ALESSANDRO" userId="48d8bb42-a624-47d8-b936-eaa9420abc89" providerId="ADAL" clId="{962F273D-BF44-4AA9-9A4D-A2149EDC556B}" dt="2023-05-25T04:59:52.461" v="4710" actId="207"/>
          <ac:spMkLst>
            <pc:docMk/>
            <pc:sldMk cId="3957763271" sldId="260"/>
            <ac:spMk id="33" creationId="{D04431B2-66E2-728D-48C4-B60EF848CBAF}"/>
          </ac:spMkLst>
        </pc:spChg>
        <pc:spChg chg="mod">
          <ac:chgData name="CARIATI RAFFAELE ALESSANDRO" userId="48d8bb42-a624-47d8-b936-eaa9420abc89" providerId="ADAL" clId="{962F273D-BF44-4AA9-9A4D-A2149EDC556B}" dt="2023-05-25T04:59:52.461" v="4710" actId="207"/>
          <ac:spMkLst>
            <pc:docMk/>
            <pc:sldMk cId="3957763271" sldId="260"/>
            <ac:spMk id="34" creationId="{1B6723B0-DF87-6705-386A-D43F664490DB}"/>
          </ac:spMkLst>
        </pc:spChg>
        <pc:spChg chg="mod">
          <ac:chgData name="CARIATI RAFFAELE ALESSANDRO" userId="48d8bb42-a624-47d8-b936-eaa9420abc89" providerId="ADAL" clId="{962F273D-BF44-4AA9-9A4D-A2149EDC556B}" dt="2023-05-25T05:00:24.142" v="4713" actId="207"/>
          <ac:spMkLst>
            <pc:docMk/>
            <pc:sldMk cId="3957763271" sldId="260"/>
            <ac:spMk id="35" creationId="{190654F8-FAE6-4A4E-0BB3-79389A08D244}"/>
          </ac:spMkLst>
        </pc:spChg>
        <pc:spChg chg="mod">
          <ac:chgData name="CARIATI RAFFAELE ALESSANDRO" userId="48d8bb42-a624-47d8-b936-eaa9420abc89" providerId="ADAL" clId="{962F273D-BF44-4AA9-9A4D-A2149EDC556B}" dt="2023-05-25T05:00:24.142" v="4713" actId="207"/>
          <ac:spMkLst>
            <pc:docMk/>
            <pc:sldMk cId="3957763271" sldId="260"/>
            <ac:spMk id="36" creationId="{9D2C1162-311F-B4B9-01A3-00636647B159}"/>
          </ac:spMkLst>
        </pc:spChg>
        <pc:spChg chg="mod">
          <ac:chgData name="CARIATI RAFFAELE ALESSANDRO" userId="48d8bb42-a624-47d8-b936-eaa9420abc89" providerId="ADAL" clId="{962F273D-BF44-4AA9-9A4D-A2149EDC556B}" dt="2023-05-25T05:00:24.142" v="4713" actId="207"/>
          <ac:spMkLst>
            <pc:docMk/>
            <pc:sldMk cId="3957763271" sldId="260"/>
            <ac:spMk id="37" creationId="{FCBD46E0-66F9-E73E-F002-A65783AE9538}"/>
          </ac:spMkLst>
        </pc:spChg>
        <pc:spChg chg="mod">
          <ac:chgData name="CARIATI RAFFAELE ALESSANDRO" userId="48d8bb42-a624-47d8-b936-eaa9420abc89" providerId="ADAL" clId="{962F273D-BF44-4AA9-9A4D-A2149EDC556B}" dt="2023-05-25T05:01:04.030" v="4718" actId="207"/>
          <ac:spMkLst>
            <pc:docMk/>
            <pc:sldMk cId="3957763271" sldId="260"/>
            <ac:spMk id="38" creationId="{5D1F0F7D-5A9E-57B0-02FE-F83692F50181}"/>
          </ac:spMkLst>
        </pc:spChg>
        <pc:spChg chg="mod">
          <ac:chgData name="CARIATI RAFFAELE ALESSANDRO" userId="48d8bb42-a624-47d8-b936-eaa9420abc89" providerId="ADAL" clId="{962F273D-BF44-4AA9-9A4D-A2149EDC556B}" dt="2023-05-25T05:01:04.030" v="4718" actId="207"/>
          <ac:spMkLst>
            <pc:docMk/>
            <pc:sldMk cId="3957763271" sldId="260"/>
            <ac:spMk id="39" creationId="{81ED4755-FE21-AB53-BBF8-C7947B89041F}"/>
          </ac:spMkLst>
        </pc:spChg>
        <pc:spChg chg="mod">
          <ac:chgData name="CARIATI RAFFAELE ALESSANDRO" userId="48d8bb42-a624-47d8-b936-eaa9420abc89" providerId="ADAL" clId="{962F273D-BF44-4AA9-9A4D-A2149EDC556B}" dt="2023-05-25T05:01:04.030" v="4718" actId="207"/>
          <ac:spMkLst>
            <pc:docMk/>
            <pc:sldMk cId="3957763271" sldId="260"/>
            <ac:spMk id="40" creationId="{F132C4D1-3909-6A5F-CF36-4D51A71B786E}"/>
          </ac:spMkLst>
        </pc:spChg>
        <pc:spChg chg="mod">
          <ac:chgData name="CARIATI RAFFAELE ALESSANDRO" userId="48d8bb42-a624-47d8-b936-eaa9420abc89" providerId="ADAL" clId="{962F273D-BF44-4AA9-9A4D-A2149EDC556B}" dt="2023-05-25T04:59:52.461" v="4710" actId="207"/>
          <ac:spMkLst>
            <pc:docMk/>
            <pc:sldMk cId="3957763271" sldId="260"/>
            <ac:spMk id="41" creationId="{87D7711F-8CDD-353E-9A6F-43D350373C4B}"/>
          </ac:spMkLst>
        </pc:spChg>
        <pc:spChg chg="mod">
          <ac:chgData name="CARIATI RAFFAELE ALESSANDRO" userId="48d8bb42-a624-47d8-b936-eaa9420abc89" providerId="ADAL" clId="{962F273D-BF44-4AA9-9A4D-A2149EDC556B}" dt="2023-05-25T05:00:24.142" v="4713" actId="207"/>
          <ac:spMkLst>
            <pc:docMk/>
            <pc:sldMk cId="3957763271" sldId="260"/>
            <ac:spMk id="42" creationId="{BD6A04B3-9994-2F9A-E76A-DEBFCCAFB481}"/>
          </ac:spMkLst>
        </pc:spChg>
        <pc:spChg chg="mod">
          <ac:chgData name="CARIATI RAFFAELE ALESSANDRO" userId="48d8bb42-a624-47d8-b936-eaa9420abc89" providerId="ADAL" clId="{962F273D-BF44-4AA9-9A4D-A2149EDC556B}" dt="2023-05-25T05:01:04.030" v="4718" actId="207"/>
          <ac:spMkLst>
            <pc:docMk/>
            <pc:sldMk cId="3957763271" sldId="260"/>
            <ac:spMk id="43" creationId="{9AB6261F-EE1F-7A5B-BD2D-071C2B3312AF}"/>
          </ac:spMkLst>
        </pc:spChg>
        <pc:spChg chg="mod">
          <ac:chgData name="CARIATI RAFFAELE ALESSANDRO" userId="48d8bb42-a624-47d8-b936-eaa9420abc89" providerId="ADAL" clId="{962F273D-BF44-4AA9-9A4D-A2149EDC556B}" dt="2023-05-25T05:00:07.492" v="4712" actId="207"/>
          <ac:spMkLst>
            <pc:docMk/>
            <pc:sldMk cId="3957763271" sldId="260"/>
            <ac:spMk id="44" creationId="{381443D5-495B-06A3-EAF7-368DA07765F2}"/>
          </ac:spMkLst>
        </pc:spChg>
        <pc:spChg chg="mod">
          <ac:chgData name="CARIATI RAFFAELE ALESSANDRO" userId="48d8bb42-a624-47d8-b936-eaa9420abc89" providerId="ADAL" clId="{962F273D-BF44-4AA9-9A4D-A2149EDC556B}" dt="2023-05-25T05:00:24.142" v="4713" actId="207"/>
          <ac:spMkLst>
            <pc:docMk/>
            <pc:sldMk cId="3957763271" sldId="260"/>
            <ac:spMk id="46" creationId="{5C61A416-2485-EAB3-4C29-A38990FFF415}"/>
          </ac:spMkLst>
        </pc:spChg>
        <pc:spChg chg="mod">
          <ac:chgData name="CARIATI RAFFAELE ALESSANDRO" userId="48d8bb42-a624-47d8-b936-eaa9420abc89" providerId="ADAL" clId="{962F273D-BF44-4AA9-9A4D-A2149EDC556B}" dt="2023-05-25T05:01:11.651" v="4719" actId="207"/>
          <ac:spMkLst>
            <pc:docMk/>
            <pc:sldMk cId="3957763271" sldId="260"/>
            <ac:spMk id="48" creationId="{52A44477-96AC-F574-02BC-92482D8A6A8A}"/>
          </ac:spMkLst>
        </pc:spChg>
        <pc:picChg chg="mod">
          <ac:chgData name="CARIATI RAFFAELE ALESSANDRO" userId="48d8bb42-a624-47d8-b936-eaa9420abc89" providerId="ADAL" clId="{962F273D-BF44-4AA9-9A4D-A2149EDC556B}" dt="2023-05-25T05:00:34.541" v="4715" actId="207"/>
          <ac:picMkLst>
            <pc:docMk/>
            <pc:sldMk cId="3957763271" sldId="260"/>
            <ac:picMk id="50" creationId="{32867D16-A93B-29C3-A815-AD671717D292}"/>
          </ac:picMkLst>
        </pc:picChg>
        <pc:picChg chg="mod">
          <ac:chgData name="CARIATI RAFFAELE ALESSANDRO" userId="48d8bb42-a624-47d8-b936-eaa9420abc89" providerId="ADAL" clId="{962F273D-BF44-4AA9-9A4D-A2149EDC556B}" dt="2023-05-25T05:00:00.426" v="4711" actId="207"/>
          <ac:picMkLst>
            <pc:docMk/>
            <pc:sldMk cId="3957763271" sldId="260"/>
            <ac:picMk id="53" creationId="{EF907D62-E046-38EF-1A50-ADD3CA5A3B21}"/>
          </ac:picMkLst>
        </pc:picChg>
        <pc:picChg chg="mod">
          <ac:chgData name="CARIATI RAFFAELE ALESSANDRO" userId="48d8bb42-a624-47d8-b936-eaa9420abc89" providerId="ADAL" clId="{962F273D-BF44-4AA9-9A4D-A2149EDC556B}" dt="2023-05-25T05:00:53.298" v="4717" actId="207"/>
          <ac:picMkLst>
            <pc:docMk/>
            <pc:sldMk cId="3957763271" sldId="260"/>
            <ac:picMk id="55" creationId="{CDCF1414-DB6E-0B9C-D280-A3786BF92439}"/>
          </ac:picMkLst>
        </pc:picChg>
      </pc:sldChg>
      <pc:sldChg chg="modSp mod">
        <pc:chgData name="CARIATI RAFFAELE ALESSANDRO" userId="48d8bb42-a624-47d8-b936-eaa9420abc89" providerId="ADAL" clId="{962F273D-BF44-4AA9-9A4D-A2149EDC556B}" dt="2023-05-23T15:58:57.455" v="2790" actId="120"/>
        <pc:sldMkLst>
          <pc:docMk/>
          <pc:sldMk cId="482995036" sldId="261"/>
        </pc:sldMkLst>
        <pc:spChg chg="mod">
          <ac:chgData name="CARIATI RAFFAELE ALESSANDRO" userId="48d8bb42-a624-47d8-b936-eaa9420abc89" providerId="ADAL" clId="{962F273D-BF44-4AA9-9A4D-A2149EDC556B}" dt="2023-05-23T15:58:57.455" v="2790" actId="120"/>
          <ac:spMkLst>
            <pc:docMk/>
            <pc:sldMk cId="482995036" sldId="261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962F273D-BF44-4AA9-9A4D-A2149EDC556B}" dt="2023-05-22T15:18:31.434" v="1756" actId="207"/>
          <ac:spMkLst>
            <pc:docMk/>
            <pc:sldMk cId="482995036" sldId="261"/>
            <ac:spMk id="8" creationId="{699E515E-FB93-C410-95CA-615603C2091D}"/>
          </ac:spMkLst>
        </pc:spChg>
        <pc:spChg chg="mod">
          <ac:chgData name="CARIATI RAFFAELE ALESSANDRO" userId="48d8bb42-a624-47d8-b936-eaa9420abc89" providerId="ADAL" clId="{962F273D-BF44-4AA9-9A4D-A2149EDC556B}" dt="2023-05-22T15:18:31.434" v="1756" actId="207"/>
          <ac:spMkLst>
            <pc:docMk/>
            <pc:sldMk cId="482995036" sldId="261"/>
            <ac:spMk id="9" creationId="{9F62E0A2-80B7-E50F-2FF0-CD3636E87CA7}"/>
          </ac:spMkLst>
        </pc:spChg>
        <pc:picChg chg="mod">
          <ac:chgData name="CARIATI RAFFAELE ALESSANDRO" userId="48d8bb42-a624-47d8-b936-eaa9420abc89" providerId="ADAL" clId="{962F273D-BF44-4AA9-9A4D-A2149EDC556B}" dt="2023-05-22T15:18:14.631" v="1753" actId="208"/>
          <ac:picMkLst>
            <pc:docMk/>
            <pc:sldMk cId="482995036" sldId="261"/>
            <ac:picMk id="4" creationId="{935EF2C1-2223-75F0-E6B7-8E4EC891A9EA}"/>
          </ac:picMkLst>
        </pc:picChg>
        <pc:picChg chg="mod">
          <ac:chgData name="CARIATI RAFFAELE ALESSANDRO" userId="48d8bb42-a624-47d8-b936-eaa9420abc89" providerId="ADAL" clId="{962F273D-BF44-4AA9-9A4D-A2149EDC556B}" dt="2023-05-22T15:18:16.437" v="1754" actId="208"/>
          <ac:picMkLst>
            <pc:docMk/>
            <pc:sldMk cId="482995036" sldId="261"/>
            <ac:picMk id="5" creationId="{50ABD479-6ABA-583B-F490-D4331F33DC54}"/>
          </ac:picMkLst>
        </pc:picChg>
        <pc:picChg chg="mod">
          <ac:chgData name="CARIATI RAFFAELE ALESSANDRO" userId="48d8bb42-a624-47d8-b936-eaa9420abc89" providerId="ADAL" clId="{962F273D-BF44-4AA9-9A4D-A2149EDC556B}" dt="2023-05-22T15:19:34.735" v="1757" actId="14826"/>
          <ac:picMkLst>
            <pc:docMk/>
            <pc:sldMk cId="482995036" sldId="261"/>
            <ac:picMk id="10" creationId="{AF1C9595-1B20-8751-FA3A-4A61B5251AD4}"/>
          </ac:picMkLst>
        </pc:picChg>
        <pc:picChg chg="mod">
          <ac:chgData name="CARIATI RAFFAELE ALESSANDRO" userId="48d8bb42-a624-47d8-b936-eaa9420abc89" providerId="ADAL" clId="{962F273D-BF44-4AA9-9A4D-A2149EDC556B}" dt="2023-05-22T15:19:34.735" v="1757" actId="14826"/>
          <ac:picMkLst>
            <pc:docMk/>
            <pc:sldMk cId="482995036" sldId="261"/>
            <ac:picMk id="12" creationId="{9B814980-D3AB-345D-DC11-8D78FE2A50FE}"/>
          </ac:picMkLst>
        </pc:picChg>
        <pc:picChg chg="mod">
          <ac:chgData name="CARIATI RAFFAELE ALESSANDRO" userId="48d8bb42-a624-47d8-b936-eaa9420abc89" providerId="ADAL" clId="{962F273D-BF44-4AA9-9A4D-A2149EDC556B}" dt="2023-05-22T15:19:34.735" v="1757" actId="14826"/>
          <ac:picMkLst>
            <pc:docMk/>
            <pc:sldMk cId="482995036" sldId="261"/>
            <ac:picMk id="14" creationId="{C82B9FDF-601A-D1C9-74C0-ABD5CD67F8EE}"/>
          </ac:picMkLst>
        </pc:picChg>
        <pc:picChg chg="mod">
          <ac:chgData name="CARIATI RAFFAELE ALESSANDRO" userId="48d8bb42-a624-47d8-b936-eaa9420abc89" providerId="ADAL" clId="{962F273D-BF44-4AA9-9A4D-A2149EDC556B}" dt="2023-05-22T15:19:34.735" v="1757" actId="14826"/>
          <ac:picMkLst>
            <pc:docMk/>
            <pc:sldMk cId="482995036" sldId="261"/>
            <ac:picMk id="16" creationId="{5571DD6C-3E7C-1647-CCA2-2B3248995048}"/>
          </ac:picMkLst>
        </pc:picChg>
        <pc:picChg chg="mod">
          <ac:chgData name="CARIATI RAFFAELE ALESSANDRO" userId="48d8bb42-a624-47d8-b936-eaa9420abc89" providerId="ADAL" clId="{962F273D-BF44-4AA9-9A4D-A2149EDC556B}" dt="2023-05-22T15:19:34.735" v="1757" actId="14826"/>
          <ac:picMkLst>
            <pc:docMk/>
            <pc:sldMk cId="482995036" sldId="261"/>
            <ac:picMk id="18" creationId="{999A61C4-3BC9-A965-80D2-EE7F192D6DD7}"/>
          </ac:picMkLst>
        </pc:picChg>
        <pc:picChg chg="mod">
          <ac:chgData name="CARIATI RAFFAELE ALESSANDRO" userId="48d8bb42-a624-47d8-b936-eaa9420abc89" providerId="ADAL" clId="{962F273D-BF44-4AA9-9A4D-A2149EDC556B}" dt="2023-05-22T15:19:34.735" v="1757" actId="14826"/>
          <ac:picMkLst>
            <pc:docMk/>
            <pc:sldMk cId="482995036" sldId="261"/>
            <ac:picMk id="20" creationId="{5F40FDBC-5211-3C72-E7DE-BC63826A3026}"/>
          </ac:picMkLst>
        </pc:picChg>
      </pc:sldChg>
      <pc:sldChg chg="addSp delSp modSp mod">
        <pc:chgData name="CARIATI RAFFAELE ALESSANDRO" userId="48d8bb42-a624-47d8-b936-eaa9420abc89" providerId="ADAL" clId="{962F273D-BF44-4AA9-9A4D-A2149EDC556B}" dt="2023-05-24T17:03:43.648" v="4682" actId="1076"/>
        <pc:sldMkLst>
          <pc:docMk/>
          <pc:sldMk cId="3976489221" sldId="262"/>
        </pc:sldMkLst>
        <pc:spChg chg="mod">
          <ac:chgData name="CARIATI RAFFAELE ALESSANDRO" userId="48d8bb42-a624-47d8-b936-eaa9420abc89" providerId="ADAL" clId="{962F273D-BF44-4AA9-9A4D-A2149EDC556B}" dt="2023-05-23T15:58:54.338" v="2788" actId="120"/>
          <ac:spMkLst>
            <pc:docMk/>
            <pc:sldMk cId="3976489221" sldId="262"/>
            <ac:spMk id="2" creationId="{F50FA3CB-6144-EEEB-1568-263BC3705244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" creationId="{74945639-A0EE-BD47-1C9A-74F64216C3D7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" creationId="{4600604A-4EC9-6B13-BC80-38A20D11A5E1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6" creationId="{B70B4099-22E3-8B46-0EAF-55E9CFF19F2C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7" creationId="{C1089E35-3B3B-5D3C-187E-1B54D4AE2257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8" creationId="{FA061BB9-E384-672D-B91B-706C90634EE9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9" creationId="{2C937C49-899B-FE80-7C59-5541852D61A3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0" creationId="{D150AA8A-9F78-A055-21F4-50ADFC8A62D1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1" creationId="{B9035FA0-FC4D-A6FF-6034-8ACBFF8FB2BD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2" creationId="{45509EAD-90FC-399B-5D11-877D5371184F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3" creationId="{8F858137-BCA2-3107-6144-2FB032440F1B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4" creationId="{82C98A82-E5DB-191A-436A-B59442B13E26}"/>
          </ac:spMkLst>
        </pc:spChg>
        <pc:spChg chg="add mod">
          <ac:chgData name="CARIATI RAFFAELE ALESSANDRO" userId="48d8bb42-a624-47d8-b936-eaa9420abc89" providerId="ADAL" clId="{962F273D-BF44-4AA9-9A4D-A2149EDC556B}" dt="2023-05-22T15:20:35.580" v="1761" actId="571"/>
          <ac:spMkLst>
            <pc:docMk/>
            <pc:sldMk cId="3976489221" sldId="262"/>
            <ac:spMk id="15" creationId="{455CC210-5B28-5417-09F1-3D8535EE64DE}"/>
          </ac:spMkLst>
        </pc:spChg>
        <pc:spChg chg="add del mod ord topLvl">
          <ac:chgData name="CARIATI RAFFAELE ALESSANDRO" userId="48d8bb42-a624-47d8-b936-eaa9420abc89" providerId="ADAL" clId="{962F273D-BF44-4AA9-9A4D-A2149EDC556B}" dt="2023-05-24T16:53:16.777" v="4546" actId="21"/>
          <ac:spMkLst>
            <pc:docMk/>
            <pc:sldMk cId="3976489221" sldId="262"/>
            <ac:spMk id="15" creationId="{5D23B261-7F69-E42C-4CDA-30B648ACE8ED}"/>
          </ac:spMkLst>
        </pc:spChg>
        <pc:spChg chg="add del mod">
          <ac:chgData name="CARIATI RAFFAELE ALESSANDRO" userId="48d8bb42-a624-47d8-b936-eaa9420abc89" providerId="ADAL" clId="{962F273D-BF44-4AA9-9A4D-A2149EDC556B}" dt="2023-05-24T16:52:03.051" v="4529" actId="478"/>
          <ac:spMkLst>
            <pc:docMk/>
            <pc:sldMk cId="3976489221" sldId="262"/>
            <ac:spMk id="16" creationId="{1A0ADCD1-43A2-93C1-73AD-53AF089E08B1}"/>
          </ac:spMkLst>
        </pc:spChg>
        <pc:spChg chg="add mod">
          <ac:chgData name="CARIATI RAFFAELE ALESSANDRO" userId="48d8bb42-a624-47d8-b936-eaa9420abc89" providerId="ADAL" clId="{962F273D-BF44-4AA9-9A4D-A2149EDC556B}" dt="2023-05-22T15:20:35.580" v="1761" actId="571"/>
          <ac:spMkLst>
            <pc:docMk/>
            <pc:sldMk cId="3976489221" sldId="262"/>
            <ac:spMk id="16" creationId="{D28F31BD-C5B1-8054-5EF4-7D5476E9AE9A}"/>
          </ac:spMkLst>
        </pc:spChg>
        <pc:spChg chg="add mod">
          <ac:chgData name="CARIATI RAFFAELE ALESSANDRO" userId="48d8bb42-a624-47d8-b936-eaa9420abc89" providerId="ADAL" clId="{962F273D-BF44-4AA9-9A4D-A2149EDC556B}" dt="2023-05-22T15:20:35.580" v="1761" actId="571"/>
          <ac:spMkLst>
            <pc:docMk/>
            <pc:sldMk cId="3976489221" sldId="262"/>
            <ac:spMk id="17" creationId="{E7908321-F7AA-3B9E-7AC2-EFCFC27BDB33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8" creationId="{6085ABBC-B9CE-EBD0-BD6C-E7D5C272BF3E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9" creationId="{E1912B14-5C0C-0FBB-B2C8-2EF3A43C6DE3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20" creationId="{078BF014-D9D8-CBA9-DB07-0B41C0305502}"/>
          </ac:spMkLst>
        </pc:spChg>
        <pc:spChg chg="add mod">
          <ac:chgData name="CARIATI RAFFAELE ALESSANDRO" userId="48d8bb42-a624-47d8-b936-eaa9420abc89" providerId="ADAL" clId="{962F273D-BF44-4AA9-9A4D-A2149EDC556B}" dt="2023-05-22T15:20:35.580" v="1761" actId="571"/>
          <ac:spMkLst>
            <pc:docMk/>
            <pc:sldMk cId="3976489221" sldId="262"/>
            <ac:spMk id="21" creationId="{0D4A5192-4470-3FC8-83D8-F229C4A37F27}"/>
          </ac:spMkLst>
        </pc:spChg>
        <pc:spChg chg="add del mod">
          <ac:chgData name="CARIATI RAFFAELE ALESSANDRO" userId="48d8bb42-a624-47d8-b936-eaa9420abc89" providerId="ADAL" clId="{962F273D-BF44-4AA9-9A4D-A2149EDC556B}" dt="2023-05-24T16:53:16.777" v="4546" actId="21"/>
          <ac:spMkLst>
            <pc:docMk/>
            <pc:sldMk cId="3976489221" sldId="262"/>
            <ac:spMk id="21" creationId="{15E34F5F-2E30-364F-2E92-6F6A614DA5EF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22" creationId="{05BD9D86-E96D-C0E1-3943-164418C6A184}"/>
          </ac:spMkLst>
        </pc:spChg>
        <pc:spChg chg="add mod">
          <ac:chgData name="CARIATI RAFFAELE ALESSANDRO" userId="48d8bb42-a624-47d8-b936-eaa9420abc89" providerId="ADAL" clId="{962F273D-BF44-4AA9-9A4D-A2149EDC556B}" dt="2023-05-22T15:20:35.580" v="1761" actId="571"/>
          <ac:spMkLst>
            <pc:docMk/>
            <pc:sldMk cId="3976489221" sldId="262"/>
            <ac:spMk id="22" creationId="{D436FFE3-D18B-9CE0-3A53-60FFBAFEDC0C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23" creationId="{4412EC4B-8EC3-6BD5-4929-287F87A0105D}"/>
          </ac:spMkLst>
        </pc:spChg>
        <pc:spChg chg="add mod">
          <ac:chgData name="CARIATI RAFFAELE ALESSANDRO" userId="48d8bb42-a624-47d8-b936-eaa9420abc89" providerId="ADAL" clId="{962F273D-BF44-4AA9-9A4D-A2149EDC556B}" dt="2023-05-22T15:20:38.075" v="1763" actId="571"/>
          <ac:spMkLst>
            <pc:docMk/>
            <pc:sldMk cId="3976489221" sldId="262"/>
            <ac:spMk id="23" creationId="{B2A35429-B6EA-C7AD-E554-87BA870B21B5}"/>
          </ac:spMkLst>
        </pc:spChg>
        <pc:spChg chg="add mod">
          <ac:chgData name="CARIATI RAFFAELE ALESSANDRO" userId="48d8bb42-a624-47d8-b936-eaa9420abc89" providerId="ADAL" clId="{962F273D-BF44-4AA9-9A4D-A2149EDC556B}" dt="2023-05-22T15:20:38.075" v="1763" actId="571"/>
          <ac:spMkLst>
            <pc:docMk/>
            <pc:sldMk cId="3976489221" sldId="262"/>
            <ac:spMk id="24" creationId="{6373CEE7-FA24-3749-668F-9EAA0857BDFE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24" creationId="{EF38813F-8F65-3FAF-F1C2-20561542CFFA}"/>
          </ac:spMkLst>
        </pc:spChg>
        <pc:spChg chg="add mod">
          <ac:chgData name="CARIATI RAFFAELE ALESSANDRO" userId="48d8bb42-a624-47d8-b936-eaa9420abc89" providerId="ADAL" clId="{962F273D-BF44-4AA9-9A4D-A2149EDC556B}" dt="2023-05-22T15:20:38.075" v="1763" actId="571"/>
          <ac:spMkLst>
            <pc:docMk/>
            <pc:sldMk cId="3976489221" sldId="262"/>
            <ac:spMk id="25" creationId="{9834AF7F-F970-B86A-3BA8-3AD7F8BAA5C1}"/>
          </ac:spMkLst>
        </pc:spChg>
        <pc:spChg chg="add mod">
          <ac:chgData name="CARIATI RAFFAELE ALESSANDRO" userId="48d8bb42-a624-47d8-b936-eaa9420abc89" providerId="ADAL" clId="{962F273D-BF44-4AA9-9A4D-A2149EDC556B}" dt="2023-05-24T09:26:26.556" v="3352" actId="571"/>
          <ac:spMkLst>
            <pc:docMk/>
            <pc:sldMk cId="3976489221" sldId="262"/>
            <ac:spMk id="25" creationId="{BEB5C948-5679-4330-74F7-8027D998F23E}"/>
          </ac:spMkLst>
        </pc:spChg>
        <pc:spChg chg="add mod">
          <ac:chgData name="CARIATI RAFFAELE ALESSANDRO" userId="48d8bb42-a624-47d8-b936-eaa9420abc89" providerId="ADAL" clId="{962F273D-BF44-4AA9-9A4D-A2149EDC556B}" dt="2023-05-22T15:20:38.075" v="1763" actId="571"/>
          <ac:spMkLst>
            <pc:docMk/>
            <pc:sldMk cId="3976489221" sldId="262"/>
            <ac:spMk id="26" creationId="{19034467-EBC7-BC5A-188A-2F34CC5C1610}"/>
          </ac:spMkLst>
        </pc:spChg>
        <pc:spChg chg="add mod">
          <ac:chgData name="CARIATI RAFFAELE ALESSANDRO" userId="48d8bb42-a624-47d8-b936-eaa9420abc89" providerId="ADAL" clId="{962F273D-BF44-4AA9-9A4D-A2149EDC556B}" dt="2023-05-22T15:20:38.075" v="1763" actId="571"/>
          <ac:spMkLst>
            <pc:docMk/>
            <pc:sldMk cId="3976489221" sldId="262"/>
            <ac:spMk id="29" creationId="{896BB30A-FF6E-A57C-21C8-C889D1C81FC5}"/>
          </ac:spMkLst>
        </pc:spChg>
        <pc:spChg chg="add mod">
          <ac:chgData name="CARIATI RAFFAELE ALESSANDRO" userId="48d8bb42-a624-47d8-b936-eaa9420abc89" providerId="ADAL" clId="{962F273D-BF44-4AA9-9A4D-A2149EDC556B}" dt="2023-05-22T15:20:38.075" v="1763" actId="571"/>
          <ac:spMkLst>
            <pc:docMk/>
            <pc:sldMk cId="3976489221" sldId="262"/>
            <ac:spMk id="30" creationId="{F794E962-EB83-C05D-77B8-AE0806C9DBA7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31" creationId="{12A8175D-4B3D-747A-48E7-476219C32861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32" creationId="{C8531864-13BA-6E5F-CD64-29BD4B1AA9B5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33" creationId="{366DB1BB-0578-99BB-B32A-C1B8D4B4DCB3}"/>
          </ac:spMkLst>
        </pc:spChg>
        <pc:spChg chg="add mod">
          <ac:chgData name="CARIATI RAFFAELE ALESSANDRO" userId="48d8bb42-a624-47d8-b936-eaa9420abc89" providerId="ADAL" clId="{962F273D-BF44-4AA9-9A4D-A2149EDC556B}" dt="2023-05-22T15:36:06.671" v="1909" actId="571"/>
          <ac:spMkLst>
            <pc:docMk/>
            <pc:sldMk cId="3976489221" sldId="262"/>
            <ac:spMk id="34" creationId="{58E6BF86-2CA8-D4F3-C49F-CB61E0B0975B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35" creationId="{45E1E7E1-FFF3-69EF-A7C6-FF943C93FFCC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36" creationId="{0CAF59B7-EF9C-EEE1-365D-849AECD43196}"/>
          </ac:spMkLst>
        </pc:spChg>
        <pc:spChg chg="add del mod">
          <ac:chgData name="CARIATI RAFFAELE ALESSANDRO" userId="48d8bb42-a624-47d8-b936-eaa9420abc89" providerId="ADAL" clId="{962F273D-BF44-4AA9-9A4D-A2149EDC556B}" dt="2023-05-22T15:37:58.743" v="1950" actId="478"/>
          <ac:spMkLst>
            <pc:docMk/>
            <pc:sldMk cId="3976489221" sldId="262"/>
            <ac:spMk id="37" creationId="{8CC43629-FB19-AB30-16DD-04E0B959A3E1}"/>
          </ac:spMkLst>
        </pc:spChg>
        <pc:spChg chg="mod">
          <ac:chgData name="CARIATI RAFFAELE ALESSANDRO" userId="48d8bb42-a624-47d8-b936-eaa9420abc89" providerId="ADAL" clId="{962F273D-BF44-4AA9-9A4D-A2149EDC556B}" dt="2023-05-24T16:54:58.976" v="4562" actId="571"/>
          <ac:spMkLst>
            <pc:docMk/>
            <pc:sldMk cId="3976489221" sldId="262"/>
            <ac:spMk id="37" creationId="{A8CCF0BE-1D96-558C-8077-73DB859E6D77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38" creationId="{6F99835B-AB10-4192-FC13-E8F0CB2FECAD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39" creationId="{C8739715-49EC-1FE0-20DC-1B3C5E6FB6DC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0" creationId="{3992678F-7D9D-4476-CF27-4C9E1B56F00B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1" creationId="{7E403017-1BE9-5D78-AA5C-33F80D2C9B64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2" creationId="{206CFCB2-973D-44DD-7C71-E2A6A47A130E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3" creationId="{2C832450-423E-8166-8CA7-E1C573383A74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4" creationId="{24D1C39E-8952-385B-609C-6A321E4D5F32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5" creationId="{A3C68AD7-17A4-2841-7081-CC0D3BD5791D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6" creationId="{93F3F813-9C66-BCBD-05A8-E4705404D5D9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7" creationId="{6AD03CDF-55F5-5E6F-3C30-D0051FCF757B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8" creationId="{35C4406F-F5ED-80C3-A3F5-3BF8DDAA159E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49" creationId="{42385521-6F33-B0F4-2E1B-2B1D729CC800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0" creationId="{3E8BBF25-D33C-B635-74BE-78F2286C3531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1" creationId="{FC78CCA1-928C-AF26-BB76-B700926FB767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2" creationId="{3C281E16-57FA-4762-58CD-AD2694204436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3" creationId="{127982C4-8F40-96B5-DA42-D00BEB2947B6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4" creationId="{BECF680A-FC34-9E84-6923-C4C4642F7175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5" creationId="{430C35F5-8556-5727-1E9B-DD376D0E9009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6" creationId="{742E5DE7-3579-889D-1223-206ACDE9290D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7" creationId="{1D2E3E70-EB9F-411E-5D17-E89571E9A17C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8" creationId="{F659262D-69C7-D065-C4E0-95B9043D0556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59" creationId="{CD109B81-5E77-4EA7-E63D-F1E859C4174E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60" creationId="{7A13EB08-B329-6D70-8F65-2853CB462A1E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61" creationId="{92346B36-6A1B-1399-1FEE-BA44279F0639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62" creationId="{E85515A0-3575-6637-B96E-237357356CCC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63" creationId="{F9DB5A6A-1059-D594-3064-21BE5EBA7CA4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64" creationId="{2DDF0753-6A18-942A-E004-A5F068DDF6FF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65" creationId="{4FBB2F58-1C1F-8B01-56A6-979F43349E8F}"/>
          </ac:spMkLst>
        </pc:spChg>
        <pc:spChg chg="del mod">
          <ac:chgData name="CARIATI RAFFAELE ALESSANDRO" userId="48d8bb42-a624-47d8-b936-eaa9420abc89" providerId="ADAL" clId="{962F273D-BF44-4AA9-9A4D-A2149EDC556B}" dt="2023-05-22T15:37:13.672" v="1932" actId="478"/>
          <ac:spMkLst>
            <pc:docMk/>
            <pc:sldMk cId="3976489221" sldId="262"/>
            <ac:spMk id="66" creationId="{EB6AD68A-0BDB-630A-5177-4C0A46A27EC7}"/>
          </ac:spMkLst>
        </pc:spChg>
        <pc:spChg chg="del mod">
          <ac:chgData name="CARIATI RAFFAELE ALESSANDRO" userId="48d8bb42-a624-47d8-b936-eaa9420abc89" providerId="ADAL" clId="{962F273D-BF44-4AA9-9A4D-A2149EDC556B}" dt="2023-05-22T15:38:09.828" v="1953" actId="478"/>
          <ac:spMkLst>
            <pc:docMk/>
            <pc:sldMk cId="3976489221" sldId="262"/>
            <ac:spMk id="67" creationId="{EE46098D-388B-AA86-A1D1-8D4C76A9D66A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68" creationId="{31A13EA3-9CAC-6AF9-84CC-8EDC6501AE53}"/>
          </ac:spMkLst>
        </pc:spChg>
        <pc:spChg chg="add del mod">
          <ac:chgData name="CARIATI RAFFAELE ALESSANDRO" userId="48d8bb42-a624-47d8-b936-eaa9420abc89" providerId="ADAL" clId="{962F273D-BF44-4AA9-9A4D-A2149EDC556B}" dt="2023-05-22T15:42:43.964" v="2036"/>
          <ac:spMkLst>
            <pc:docMk/>
            <pc:sldMk cId="3976489221" sldId="262"/>
            <ac:spMk id="69" creationId="{AF9F886A-8E55-EF37-C906-28D34AE2689F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70" creationId="{0AF20337-EE29-9461-C72F-CB580D21E998}"/>
          </ac:spMkLst>
        </pc:spChg>
        <pc:spChg chg="add del mod">
          <ac:chgData name="CARIATI RAFFAELE ALESSANDRO" userId="48d8bb42-a624-47d8-b936-eaa9420abc89" providerId="ADAL" clId="{962F273D-BF44-4AA9-9A4D-A2149EDC556B}" dt="2023-05-22T15:46:15.850" v="2074"/>
          <ac:spMkLst>
            <pc:docMk/>
            <pc:sldMk cId="3976489221" sldId="262"/>
            <ac:spMk id="71" creationId="{6E8F831E-C37B-D529-A14F-ACB1A2D9A3EB}"/>
          </ac:spMkLst>
        </pc:spChg>
        <pc:spChg chg="add del mod">
          <ac:chgData name="CARIATI RAFFAELE ALESSANDRO" userId="48d8bb42-a624-47d8-b936-eaa9420abc89" providerId="ADAL" clId="{962F273D-BF44-4AA9-9A4D-A2149EDC556B}" dt="2023-05-22T15:46:15.850" v="2074"/>
          <ac:spMkLst>
            <pc:docMk/>
            <pc:sldMk cId="3976489221" sldId="262"/>
            <ac:spMk id="72" creationId="{19B681E7-272F-1630-8A75-1C05D64A6129}"/>
          </ac:spMkLst>
        </pc:spChg>
        <pc:spChg chg="mod">
          <ac:chgData name="CARIATI RAFFAELE ALESSANDRO" userId="48d8bb42-a624-47d8-b936-eaa9420abc89" providerId="ADAL" clId="{962F273D-BF44-4AA9-9A4D-A2149EDC556B}" dt="2023-05-24T16:54:58.976" v="4562" actId="571"/>
          <ac:spMkLst>
            <pc:docMk/>
            <pc:sldMk cId="3976489221" sldId="262"/>
            <ac:spMk id="72" creationId="{2D2CA6BF-7968-5F0D-2079-6AE659C72E59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73" creationId="{7F625997-2B08-C107-76FE-81A6FC161279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74" creationId="{444BD6F4-4C9A-056E-DB92-6D9DCADDB9BD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75" creationId="{12D27FF4-BC18-7A69-167A-FD3EF9731794}"/>
          </ac:spMkLst>
        </pc:spChg>
        <pc:spChg chg="add mod">
          <ac:chgData name="CARIATI RAFFAELE ALESSANDRO" userId="48d8bb42-a624-47d8-b936-eaa9420abc89" providerId="ADAL" clId="{962F273D-BF44-4AA9-9A4D-A2149EDC556B}" dt="2023-05-22T15:46:25.185" v="2079" actId="571"/>
          <ac:spMkLst>
            <pc:docMk/>
            <pc:sldMk cId="3976489221" sldId="262"/>
            <ac:spMk id="76" creationId="{1C62EB1A-8FCD-BC12-4BF8-FE8809EF7CCE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77" creationId="{13E18161-F3C7-1056-8029-0317DDAD3968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78" creationId="{43DEE739-6D82-053B-9010-AC0CFBF196C0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79" creationId="{FB35C8C8-9578-F289-713B-36FB49A2267D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80" creationId="{92560403-9C90-8177-F501-3ACCBF3A74B6}"/>
          </ac:spMkLst>
        </pc:spChg>
        <pc:spChg chg="mod">
          <ac:chgData name="CARIATI RAFFAELE ALESSANDRO" userId="48d8bb42-a624-47d8-b936-eaa9420abc89" providerId="ADAL" clId="{962F273D-BF44-4AA9-9A4D-A2149EDC556B}" dt="2023-05-24T16:55:18.151" v="4564" actId="571"/>
          <ac:spMkLst>
            <pc:docMk/>
            <pc:sldMk cId="3976489221" sldId="262"/>
            <ac:spMk id="81" creationId="{078B9BD6-3E4D-AB20-19D3-F53C45AB47C4}"/>
          </ac:spMkLst>
        </pc:spChg>
        <pc:spChg chg="del mod">
          <ac:chgData name="CARIATI RAFFAELE ALESSANDRO" userId="48d8bb42-a624-47d8-b936-eaa9420abc89" providerId="ADAL" clId="{962F273D-BF44-4AA9-9A4D-A2149EDC556B}" dt="2023-05-22T15:37:43.488" v="1946" actId="478"/>
          <ac:spMkLst>
            <pc:docMk/>
            <pc:sldMk cId="3976489221" sldId="262"/>
            <ac:spMk id="81" creationId="{7EF1A1DB-E1EA-3197-BE31-BB803ACA4C23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82" creationId="{14E69EBA-D42B-C088-4EFE-56E1C296D6DD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83" creationId="{2495E4BF-BC32-6529-5FA7-B17DF225766A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84" creationId="{39853BB8-44FF-F6D9-04E7-77D9DB8F7740}"/>
          </ac:spMkLst>
        </pc:spChg>
        <pc:spChg chg="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85" creationId="{42481422-FDD4-A7DD-E2F5-86E6084DF072}"/>
          </ac:spMkLst>
        </pc:spChg>
        <pc:spChg chg="mod">
          <ac:chgData name="CARIATI RAFFAELE ALESSANDRO" userId="48d8bb42-a624-47d8-b936-eaa9420abc89" providerId="ADAL" clId="{962F273D-BF44-4AA9-9A4D-A2149EDC556B}" dt="2023-05-24T16:55:18.151" v="4564" actId="571"/>
          <ac:spMkLst>
            <pc:docMk/>
            <pc:sldMk cId="3976489221" sldId="262"/>
            <ac:spMk id="86" creationId="{0F312D31-9D4F-2B9E-000A-A83DF2CEE45B}"/>
          </ac:spMkLst>
        </pc:spChg>
        <pc:spChg chg="add del mod">
          <ac:chgData name="CARIATI RAFFAELE ALESSANDRO" userId="48d8bb42-a624-47d8-b936-eaa9420abc89" providerId="ADAL" clId="{962F273D-BF44-4AA9-9A4D-A2149EDC556B}" dt="2023-05-22T15:46:17.600" v="2076" actId="478"/>
          <ac:spMkLst>
            <pc:docMk/>
            <pc:sldMk cId="3976489221" sldId="262"/>
            <ac:spMk id="86" creationId="{196546E7-B203-D5FA-0F5D-48CD5BC9F820}"/>
          </ac:spMkLst>
        </pc:spChg>
        <pc:spChg chg="del mod">
          <ac:chgData name="CARIATI RAFFAELE ALESSANDRO" userId="48d8bb42-a624-47d8-b936-eaa9420abc89" providerId="ADAL" clId="{962F273D-BF44-4AA9-9A4D-A2149EDC556B}" dt="2023-05-22T15:47:22.004" v="2112" actId="478"/>
          <ac:spMkLst>
            <pc:docMk/>
            <pc:sldMk cId="3976489221" sldId="262"/>
            <ac:spMk id="87" creationId="{2C7BD38E-4EE3-2F8E-A50A-61E3D27EE379}"/>
          </ac:spMkLst>
        </pc:spChg>
        <pc:spChg chg="del mod">
          <ac:chgData name="CARIATI RAFFAELE ALESSANDRO" userId="48d8bb42-a624-47d8-b936-eaa9420abc89" providerId="ADAL" clId="{962F273D-BF44-4AA9-9A4D-A2149EDC556B}" dt="2023-05-22T16:07:25.642" v="2585" actId="478"/>
          <ac:spMkLst>
            <pc:docMk/>
            <pc:sldMk cId="3976489221" sldId="262"/>
            <ac:spMk id="88" creationId="{7CF7B068-6564-3916-C917-3322C01B0235}"/>
          </ac:spMkLst>
        </pc:spChg>
        <pc:spChg chg="mod">
          <ac:chgData name="CARIATI RAFFAELE ALESSANDRO" userId="48d8bb42-a624-47d8-b936-eaa9420abc89" providerId="ADAL" clId="{962F273D-BF44-4AA9-9A4D-A2149EDC556B}" dt="2023-05-24T16:58:36.227" v="4603" actId="165"/>
          <ac:spMkLst>
            <pc:docMk/>
            <pc:sldMk cId="3976489221" sldId="262"/>
            <ac:spMk id="88" creationId="{FB3893FE-237E-BBF1-0391-0AD18B313839}"/>
          </ac:spMkLst>
        </pc:spChg>
        <pc:spChg chg="mod">
          <ac:chgData name="CARIATI RAFFAELE ALESSANDRO" userId="48d8bb42-a624-47d8-b936-eaa9420abc89" providerId="ADAL" clId="{962F273D-BF44-4AA9-9A4D-A2149EDC556B}" dt="2023-05-24T16:58:36.227" v="4603" actId="165"/>
          <ac:spMkLst>
            <pc:docMk/>
            <pc:sldMk cId="3976489221" sldId="262"/>
            <ac:spMk id="89" creationId="{D9820CC6-2FB5-F1DA-9F3F-B7CEED71E84E}"/>
          </ac:spMkLst>
        </pc:spChg>
        <pc:spChg chg="del mod">
          <ac:chgData name="CARIATI RAFFAELE ALESSANDRO" userId="48d8bb42-a624-47d8-b936-eaa9420abc89" providerId="ADAL" clId="{962F273D-BF44-4AA9-9A4D-A2149EDC556B}" dt="2023-05-22T16:07:24.502" v="2584" actId="478"/>
          <ac:spMkLst>
            <pc:docMk/>
            <pc:sldMk cId="3976489221" sldId="262"/>
            <ac:spMk id="89" creationId="{FB7602DA-2385-4237-8F43-B46867EEE532}"/>
          </ac:spMkLst>
        </pc:spChg>
        <pc:spChg chg="add del mod topLvl">
          <ac:chgData name="CARIATI RAFFAELE ALESSANDRO" userId="48d8bb42-a624-47d8-b936-eaa9420abc89" providerId="ADAL" clId="{962F273D-BF44-4AA9-9A4D-A2149EDC556B}" dt="2023-05-24T09:27:58.775" v="3374" actId="478"/>
          <ac:spMkLst>
            <pc:docMk/>
            <pc:sldMk cId="3976489221" sldId="262"/>
            <ac:spMk id="90" creationId="{5987FC64-D63D-4F7B-2DC5-D8B3ABA63554}"/>
          </ac:spMkLst>
        </pc:spChg>
        <pc:spChg chg="del">
          <ac:chgData name="CARIATI RAFFAELE ALESSANDRO" userId="48d8bb42-a624-47d8-b936-eaa9420abc89" providerId="ADAL" clId="{962F273D-BF44-4AA9-9A4D-A2149EDC556B}" dt="2023-05-24T09:00:08.939" v="2980" actId="478"/>
          <ac:spMkLst>
            <pc:docMk/>
            <pc:sldMk cId="3976489221" sldId="262"/>
            <ac:spMk id="91" creationId="{AD004F18-179C-6BDD-6387-1866269EFCE6}"/>
          </ac:spMkLst>
        </pc:spChg>
        <pc:spChg chg="mod">
          <ac:chgData name="CARIATI RAFFAELE ALESSANDRO" userId="48d8bb42-a624-47d8-b936-eaa9420abc89" providerId="ADAL" clId="{962F273D-BF44-4AA9-9A4D-A2149EDC556B}" dt="2023-05-24T16:58:36.227" v="4603" actId="165"/>
          <ac:spMkLst>
            <pc:docMk/>
            <pc:sldMk cId="3976489221" sldId="262"/>
            <ac:spMk id="91" creationId="{B9606BEE-FD0C-FD1E-FD10-B66AB05B476A}"/>
          </ac:spMkLst>
        </pc:spChg>
        <pc:spChg chg="del mod topLvl">
          <ac:chgData name="CARIATI RAFFAELE ALESSANDRO" userId="48d8bb42-a624-47d8-b936-eaa9420abc89" providerId="ADAL" clId="{962F273D-BF44-4AA9-9A4D-A2149EDC556B}" dt="2023-05-24T16:52:52.268" v="4540" actId="478"/>
          <ac:spMkLst>
            <pc:docMk/>
            <pc:sldMk cId="3976489221" sldId="262"/>
            <ac:spMk id="92" creationId="{AD3B4D17-F818-F7C5-AB84-B9665877B31A}"/>
          </ac:spMkLst>
        </pc:spChg>
        <pc:spChg chg="del">
          <ac:chgData name="CARIATI RAFFAELE ALESSANDRO" userId="48d8bb42-a624-47d8-b936-eaa9420abc89" providerId="ADAL" clId="{962F273D-BF44-4AA9-9A4D-A2149EDC556B}" dt="2023-05-24T09:01:00.602" v="3040" actId="478"/>
          <ac:spMkLst>
            <pc:docMk/>
            <pc:sldMk cId="3976489221" sldId="262"/>
            <ac:spMk id="93" creationId="{1BF018E5-0B99-577A-5ACB-079E77759B7D}"/>
          </ac:spMkLst>
        </pc:spChg>
        <pc:spChg chg="mod">
          <ac:chgData name="CARIATI RAFFAELE ALESSANDRO" userId="48d8bb42-a624-47d8-b936-eaa9420abc89" providerId="ADAL" clId="{962F273D-BF44-4AA9-9A4D-A2149EDC556B}" dt="2023-05-24T16:58:36.227" v="4603" actId="165"/>
          <ac:spMkLst>
            <pc:docMk/>
            <pc:sldMk cId="3976489221" sldId="262"/>
            <ac:spMk id="93" creationId="{79E6C7F7-7C72-B7DA-0A0E-2D58CD40E625}"/>
          </ac:spMkLst>
        </pc:spChg>
        <pc:spChg chg="mod topLvl">
          <ac:chgData name="CARIATI RAFFAELE ALESSANDRO" userId="48d8bb42-a624-47d8-b936-eaa9420abc89" providerId="ADAL" clId="{962F273D-BF44-4AA9-9A4D-A2149EDC556B}" dt="2023-05-24T16:54:47.976" v="4560" actId="164"/>
          <ac:spMkLst>
            <pc:docMk/>
            <pc:sldMk cId="3976489221" sldId="262"/>
            <ac:spMk id="94" creationId="{43F543BB-0C8B-8962-D462-15CD8C0E9B35}"/>
          </ac:spMkLst>
        </pc:spChg>
        <pc:spChg chg="del mod">
          <ac:chgData name="CARIATI RAFFAELE ALESSANDRO" userId="48d8bb42-a624-47d8-b936-eaa9420abc89" providerId="ADAL" clId="{962F273D-BF44-4AA9-9A4D-A2149EDC556B}" dt="2023-05-24T09:09:36.095" v="3175" actId="478"/>
          <ac:spMkLst>
            <pc:docMk/>
            <pc:sldMk cId="3976489221" sldId="262"/>
            <ac:spMk id="95" creationId="{7047B123-CFFC-B5FE-DDEB-8FEE41BD12BD}"/>
          </ac:spMkLst>
        </pc:spChg>
        <pc:spChg chg="mod topLvl">
          <ac:chgData name="CARIATI RAFFAELE ALESSANDRO" userId="48d8bb42-a624-47d8-b936-eaa9420abc89" providerId="ADAL" clId="{962F273D-BF44-4AA9-9A4D-A2149EDC556B}" dt="2023-05-24T16:54:52.256" v="4561" actId="164"/>
          <ac:spMkLst>
            <pc:docMk/>
            <pc:sldMk cId="3976489221" sldId="262"/>
            <ac:spMk id="96" creationId="{F7F1D01F-EEA6-5984-863D-7716070AEBAA}"/>
          </ac:spMkLst>
        </pc:spChg>
        <pc:spChg chg="add del mod topLvl">
          <ac:chgData name="CARIATI RAFFAELE ALESSANDRO" userId="48d8bb42-a624-47d8-b936-eaa9420abc89" providerId="ADAL" clId="{962F273D-BF44-4AA9-9A4D-A2149EDC556B}" dt="2023-05-24T09:26:21.820" v="3350" actId="21"/>
          <ac:spMkLst>
            <pc:docMk/>
            <pc:sldMk cId="3976489221" sldId="262"/>
            <ac:spMk id="97" creationId="{93D1A1B7-5177-3B89-9376-27EFA01EB6EA}"/>
          </ac:spMkLst>
        </pc:spChg>
        <pc:spChg chg="del mod">
          <ac:chgData name="CARIATI RAFFAELE ALESSANDRO" userId="48d8bb42-a624-47d8-b936-eaa9420abc89" providerId="ADAL" clId="{962F273D-BF44-4AA9-9A4D-A2149EDC556B}" dt="2023-05-22T15:44:08.751" v="2040" actId="478"/>
          <ac:spMkLst>
            <pc:docMk/>
            <pc:sldMk cId="3976489221" sldId="262"/>
            <ac:spMk id="98" creationId="{A67069AA-1C1F-26E2-010E-3128BF452ABF}"/>
          </ac:spMkLst>
        </pc:spChg>
        <pc:spChg chg="del mod">
          <ac:chgData name="CARIATI RAFFAELE ALESSANDRO" userId="48d8bb42-a624-47d8-b936-eaa9420abc89" providerId="ADAL" clId="{962F273D-BF44-4AA9-9A4D-A2149EDC556B}" dt="2023-05-22T15:45:48.746" v="2067" actId="478"/>
          <ac:spMkLst>
            <pc:docMk/>
            <pc:sldMk cId="3976489221" sldId="262"/>
            <ac:spMk id="99" creationId="{F0E59612-7225-25D8-9A8D-188E911B23C0}"/>
          </ac:spMkLst>
        </pc:spChg>
        <pc:spChg chg="del mod">
          <ac:chgData name="CARIATI RAFFAELE ALESSANDRO" userId="48d8bb42-a624-47d8-b936-eaa9420abc89" providerId="ADAL" clId="{962F273D-BF44-4AA9-9A4D-A2149EDC556B}" dt="2023-05-22T15:45:49.532" v="2068" actId="478"/>
          <ac:spMkLst>
            <pc:docMk/>
            <pc:sldMk cId="3976489221" sldId="262"/>
            <ac:spMk id="100" creationId="{B2924564-85BA-3A2E-1804-8B8BF1D9C405}"/>
          </ac:spMkLst>
        </pc:spChg>
        <pc:spChg chg="mod">
          <ac:chgData name="CARIATI RAFFAELE ALESSANDRO" userId="48d8bb42-a624-47d8-b936-eaa9420abc89" providerId="ADAL" clId="{962F273D-BF44-4AA9-9A4D-A2149EDC556B}" dt="2023-05-24T16:58:21.964" v="4600"/>
          <ac:spMkLst>
            <pc:docMk/>
            <pc:sldMk cId="3976489221" sldId="262"/>
            <ac:spMk id="100" creationId="{B64C3B47-37FB-BACF-863A-BB93ACAA47AD}"/>
          </ac:spMkLst>
        </pc:spChg>
        <pc:spChg chg="add mod">
          <ac:chgData name="CARIATI RAFFAELE ALESSANDRO" userId="48d8bb42-a624-47d8-b936-eaa9420abc89" providerId="ADAL" clId="{962F273D-BF44-4AA9-9A4D-A2149EDC556B}" dt="2023-05-22T15:46:25.185" v="2079" actId="571"/>
          <ac:spMkLst>
            <pc:docMk/>
            <pc:sldMk cId="3976489221" sldId="262"/>
            <ac:spMk id="101" creationId="{A3AF5C3A-4EA3-81F7-6304-F1D212543226}"/>
          </ac:spMkLst>
        </pc:spChg>
        <pc:spChg chg="mod">
          <ac:chgData name="CARIATI RAFFAELE ALESSANDRO" userId="48d8bb42-a624-47d8-b936-eaa9420abc89" providerId="ADAL" clId="{962F273D-BF44-4AA9-9A4D-A2149EDC556B}" dt="2023-05-24T16:58:21.964" v="4600"/>
          <ac:spMkLst>
            <pc:docMk/>
            <pc:sldMk cId="3976489221" sldId="262"/>
            <ac:spMk id="101" creationId="{EAB91A0B-EE7D-597D-30A9-7D41FAECF09F}"/>
          </ac:spMkLst>
        </pc:spChg>
        <pc:spChg chg="add del mod">
          <ac:chgData name="CARIATI RAFFAELE ALESSANDRO" userId="48d8bb42-a624-47d8-b936-eaa9420abc89" providerId="ADAL" clId="{962F273D-BF44-4AA9-9A4D-A2149EDC556B}" dt="2023-05-22T15:49:05.494" v="2131"/>
          <ac:spMkLst>
            <pc:docMk/>
            <pc:sldMk cId="3976489221" sldId="262"/>
            <ac:spMk id="102" creationId="{D5A38529-04BB-C149-746B-C5A4C89EFD4C}"/>
          </ac:spMkLst>
        </pc:spChg>
        <pc:spChg chg="add del mod">
          <ac:chgData name="CARIATI RAFFAELE ALESSANDRO" userId="48d8bb42-a624-47d8-b936-eaa9420abc89" providerId="ADAL" clId="{962F273D-BF44-4AA9-9A4D-A2149EDC556B}" dt="2023-05-22T15:49:05.494" v="2131"/>
          <ac:spMkLst>
            <pc:docMk/>
            <pc:sldMk cId="3976489221" sldId="262"/>
            <ac:spMk id="103" creationId="{171F770C-2FA0-1F87-72C3-F26B67C483F2}"/>
          </ac:spMkLst>
        </pc:spChg>
        <pc:spChg chg="mod">
          <ac:chgData name="CARIATI RAFFAELE ALESSANDRO" userId="48d8bb42-a624-47d8-b936-eaa9420abc89" providerId="ADAL" clId="{962F273D-BF44-4AA9-9A4D-A2149EDC556B}" dt="2023-05-24T16:58:21.964" v="4600"/>
          <ac:spMkLst>
            <pc:docMk/>
            <pc:sldMk cId="3976489221" sldId="262"/>
            <ac:spMk id="103" creationId="{48DA3D19-66CC-722D-0C63-B5C1CEC3FFF2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04" creationId="{402D2FD4-59F8-B826-8291-6404D6D17FB8}"/>
          </ac:spMkLst>
        </pc:spChg>
        <pc:spChg chg="add del mod">
          <ac:chgData name="CARIATI RAFFAELE ALESSANDRO" userId="48d8bb42-a624-47d8-b936-eaa9420abc89" providerId="ADAL" clId="{962F273D-BF44-4AA9-9A4D-A2149EDC556B}" dt="2023-05-22T16:07:44.799" v="2591" actId="478"/>
          <ac:spMkLst>
            <pc:docMk/>
            <pc:sldMk cId="3976489221" sldId="262"/>
            <ac:spMk id="105" creationId="{1E940825-EB1D-F0E7-A86B-DD6426C5CF10}"/>
          </ac:spMkLst>
        </pc:spChg>
        <pc:spChg chg="mod">
          <ac:chgData name="CARIATI RAFFAELE ALESSANDRO" userId="48d8bb42-a624-47d8-b936-eaa9420abc89" providerId="ADAL" clId="{962F273D-BF44-4AA9-9A4D-A2149EDC556B}" dt="2023-05-24T16:58:21.964" v="4600"/>
          <ac:spMkLst>
            <pc:docMk/>
            <pc:sldMk cId="3976489221" sldId="262"/>
            <ac:spMk id="105" creationId="{44DF2E63-CE30-701C-E014-658530AA2169}"/>
          </ac:spMkLst>
        </pc:spChg>
        <pc:spChg chg="add mod topLvl">
          <ac:chgData name="CARIATI RAFFAELE ALESSANDRO" userId="48d8bb42-a624-47d8-b936-eaa9420abc89" providerId="ADAL" clId="{962F273D-BF44-4AA9-9A4D-A2149EDC556B}" dt="2023-05-24T16:54:47.976" v="4560" actId="164"/>
          <ac:spMkLst>
            <pc:docMk/>
            <pc:sldMk cId="3976489221" sldId="262"/>
            <ac:spMk id="106" creationId="{92D73C0B-8284-65FA-E5A9-A9C906BBA186}"/>
          </ac:spMkLst>
        </pc:spChg>
        <pc:spChg chg="add del mod topLvl">
          <ac:chgData name="CARIATI RAFFAELE ALESSANDRO" userId="48d8bb42-a624-47d8-b936-eaa9420abc89" providerId="ADAL" clId="{962F273D-BF44-4AA9-9A4D-A2149EDC556B}" dt="2023-05-24T09:26:21.820" v="3350" actId="21"/>
          <ac:spMkLst>
            <pc:docMk/>
            <pc:sldMk cId="3976489221" sldId="262"/>
            <ac:spMk id="107" creationId="{CAAA67B1-74D6-51E8-5EF6-5624C4CD6674}"/>
          </ac:spMkLst>
        </pc:spChg>
        <pc:spChg chg="add mod">
          <ac:chgData name="CARIATI RAFFAELE ALESSANDRO" userId="48d8bb42-a624-47d8-b936-eaa9420abc89" providerId="ADAL" clId="{962F273D-BF44-4AA9-9A4D-A2149EDC556B}" dt="2023-05-24T17:02:15.276" v="4676" actId="164"/>
          <ac:spMkLst>
            <pc:docMk/>
            <pc:sldMk cId="3976489221" sldId="262"/>
            <ac:spMk id="107" creationId="{FD27C4CA-BB2B-63CF-C9A8-5CCF76DBEAD1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08" creationId="{378C7A4A-CC6A-37AF-A8A3-322493C19643}"/>
          </ac:spMkLst>
        </pc:spChg>
        <pc:spChg chg="add mod topLvl">
          <ac:chgData name="CARIATI RAFFAELE ALESSANDRO" userId="48d8bb42-a624-47d8-b936-eaa9420abc89" providerId="ADAL" clId="{962F273D-BF44-4AA9-9A4D-A2149EDC556B}" dt="2023-05-24T16:54:52.256" v="4561" actId="164"/>
          <ac:spMkLst>
            <pc:docMk/>
            <pc:sldMk cId="3976489221" sldId="262"/>
            <ac:spMk id="109" creationId="{76D90AD3-59C7-C78A-5DEA-96FBA3D57F22}"/>
          </ac:spMkLst>
        </pc:spChg>
        <pc:spChg chg="add mod">
          <ac:chgData name="CARIATI RAFFAELE ALESSANDRO" userId="48d8bb42-a624-47d8-b936-eaa9420abc89" providerId="ADAL" clId="{962F273D-BF44-4AA9-9A4D-A2149EDC556B}" dt="2023-05-24T17:02:03.184" v="4675" actId="164"/>
          <ac:spMkLst>
            <pc:docMk/>
            <pc:sldMk cId="3976489221" sldId="262"/>
            <ac:spMk id="110" creationId="{E4E2F95A-7A4C-0BC1-D362-3758BCA87360}"/>
          </ac:spMkLst>
        </pc:spChg>
        <pc:spChg chg="add mod">
          <ac:chgData name="CARIATI RAFFAELE ALESSANDRO" userId="48d8bb42-a624-47d8-b936-eaa9420abc89" providerId="ADAL" clId="{962F273D-BF44-4AA9-9A4D-A2149EDC556B}" dt="2023-05-24T17:02:20.711" v="4677" actId="164"/>
          <ac:spMkLst>
            <pc:docMk/>
            <pc:sldMk cId="3976489221" sldId="262"/>
            <ac:spMk id="111" creationId="{3F0D02BC-0EF0-BEBB-E3AE-145AACD74F3D}"/>
          </ac:spMkLst>
        </pc:spChg>
        <pc:spChg chg="add mod">
          <ac:chgData name="CARIATI RAFFAELE ALESSANDRO" userId="48d8bb42-a624-47d8-b936-eaa9420abc89" providerId="ADAL" clId="{962F273D-BF44-4AA9-9A4D-A2149EDC556B}" dt="2023-05-24T17:02:15.276" v="4676" actId="164"/>
          <ac:spMkLst>
            <pc:docMk/>
            <pc:sldMk cId="3976489221" sldId="262"/>
            <ac:spMk id="112" creationId="{5515CF67-522E-7414-1688-D42631310C47}"/>
          </ac:spMkLst>
        </pc:spChg>
        <pc:spChg chg="add mod">
          <ac:chgData name="CARIATI RAFFAELE ALESSANDRO" userId="48d8bb42-a624-47d8-b936-eaa9420abc89" providerId="ADAL" clId="{962F273D-BF44-4AA9-9A4D-A2149EDC556B}" dt="2023-05-24T17:02:03.184" v="4675" actId="164"/>
          <ac:spMkLst>
            <pc:docMk/>
            <pc:sldMk cId="3976489221" sldId="262"/>
            <ac:spMk id="114" creationId="{05A70797-7D8E-EDE9-737E-458BEAC8CEF2}"/>
          </ac:spMkLst>
        </pc:spChg>
        <pc:spChg chg="add mod">
          <ac:chgData name="CARIATI RAFFAELE ALESSANDRO" userId="48d8bb42-a624-47d8-b936-eaa9420abc89" providerId="ADAL" clId="{962F273D-BF44-4AA9-9A4D-A2149EDC556B}" dt="2023-05-22T15:50:09.356" v="2152" actId="571"/>
          <ac:spMkLst>
            <pc:docMk/>
            <pc:sldMk cId="3976489221" sldId="262"/>
            <ac:spMk id="114" creationId="{5D7711FC-EED1-D8CE-33ED-3EC70DA74C2E}"/>
          </ac:spMkLst>
        </pc:spChg>
        <pc:spChg chg="add mod">
          <ac:chgData name="CARIATI RAFFAELE ALESSANDRO" userId="48d8bb42-a624-47d8-b936-eaa9420abc89" providerId="ADAL" clId="{962F273D-BF44-4AA9-9A4D-A2149EDC556B}" dt="2023-05-24T17:02:20.711" v="4677" actId="164"/>
          <ac:spMkLst>
            <pc:docMk/>
            <pc:sldMk cId="3976489221" sldId="262"/>
            <ac:spMk id="115" creationId="{A126E741-DE82-C9B1-C0F9-3AC9965333E6}"/>
          </ac:spMkLst>
        </pc:spChg>
        <pc:spChg chg="add mod">
          <ac:chgData name="CARIATI RAFFAELE ALESSANDRO" userId="48d8bb42-a624-47d8-b936-eaa9420abc89" providerId="ADAL" clId="{962F273D-BF44-4AA9-9A4D-A2149EDC556B}" dt="2023-05-24T17:00:47.805" v="4666" actId="571"/>
          <ac:spMkLst>
            <pc:docMk/>
            <pc:sldMk cId="3976489221" sldId="262"/>
            <ac:spMk id="116" creationId="{D0244981-8F50-A303-EE83-647F9E00A031}"/>
          </ac:spMkLst>
        </pc:spChg>
        <pc:spChg chg="add mod">
          <ac:chgData name="CARIATI RAFFAELE ALESSANDRO" userId="48d8bb42-a624-47d8-b936-eaa9420abc89" providerId="ADAL" clId="{962F273D-BF44-4AA9-9A4D-A2149EDC556B}" dt="2023-05-24T17:01:17.296" v="4670" actId="571"/>
          <ac:spMkLst>
            <pc:docMk/>
            <pc:sldMk cId="3976489221" sldId="262"/>
            <ac:spMk id="117" creationId="{B7A3A296-7FFA-55B3-94FD-7DFF1AC2552F}"/>
          </ac:spMkLst>
        </pc:spChg>
        <pc:spChg chg="add mod">
          <ac:chgData name="CARIATI RAFFAELE ALESSANDRO" userId="48d8bb42-a624-47d8-b936-eaa9420abc89" providerId="ADAL" clId="{962F273D-BF44-4AA9-9A4D-A2149EDC556B}" dt="2023-05-24T17:01:17.296" v="4670" actId="571"/>
          <ac:spMkLst>
            <pc:docMk/>
            <pc:sldMk cId="3976489221" sldId="262"/>
            <ac:spMk id="118" creationId="{4BF53E1A-C216-953C-117D-59FDE75B29E6}"/>
          </ac:spMkLst>
        </pc:spChg>
        <pc:spChg chg="add mod">
          <ac:chgData name="CARIATI RAFFAELE ALESSANDRO" userId="48d8bb42-a624-47d8-b936-eaa9420abc89" providerId="ADAL" clId="{962F273D-BF44-4AA9-9A4D-A2149EDC556B}" dt="2023-05-22T15:52:36.689" v="2188" actId="571"/>
          <ac:spMkLst>
            <pc:docMk/>
            <pc:sldMk cId="3976489221" sldId="262"/>
            <ac:spMk id="119" creationId="{0EA99AF9-9EAB-6769-5290-67A7A20D6DC6}"/>
          </ac:spMkLst>
        </pc:spChg>
        <pc:spChg chg="add mod">
          <ac:chgData name="CARIATI RAFFAELE ALESSANDRO" userId="48d8bb42-a624-47d8-b936-eaa9420abc89" providerId="ADAL" clId="{962F273D-BF44-4AA9-9A4D-A2149EDC556B}" dt="2023-05-22T15:52:39.720" v="2190" actId="571"/>
          <ac:spMkLst>
            <pc:docMk/>
            <pc:sldMk cId="3976489221" sldId="262"/>
            <ac:spMk id="120" creationId="{9599F1CE-B8D7-AE93-358C-A93B7C640EF8}"/>
          </ac:spMkLst>
        </pc:spChg>
        <pc:spChg chg="add mod">
          <ac:chgData name="CARIATI RAFFAELE ALESSANDRO" userId="48d8bb42-a624-47d8-b936-eaa9420abc89" providerId="ADAL" clId="{962F273D-BF44-4AA9-9A4D-A2149EDC556B}" dt="2023-05-22T15:52:59.054" v="2204" actId="571"/>
          <ac:spMkLst>
            <pc:docMk/>
            <pc:sldMk cId="3976489221" sldId="262"/>
            <ac:spMk id="121" creationId="{9C4E5518-59B6-7E03-E0E3-05341BB312D2}"/>
          </ac:spMkLst>
        </pc:spChg>
        <pc:spChg chg="add mod">
          <ac:chgData name="CARIATI RAFFAELE ALESSANDRO" userId="48d8bb42-a624-47d8-b936-eaa9420abc89" providerId="ADAL" clId="{962F273D-BF44-4AA9-9A4D-A2149EDC556B}" dt="2023-05-22T15:53:11.615" v="2216" actId="571"/>
          <ac:spMkLst>
            <pc:docMk/>
            <pc:sldMk cId="3976489221" sldId="262"/>
            <ac:spMk id="123" creationId="{E2127DEB-482A-94ED-C941-16D528F9B1BC}"/>
          </ac:spMkLst>
        </pc:spChg>
        <pc:spChg chg="add del mod">
          <ac:chgData name="CARIATI RAFFAELE ALESSANDRO" userId="48d8bb42-a624-47d8-b936-eaa9420abc89" providerId="ADAL" clId="{962F273D-BF44-4AA9-9A4D-A2149EDC556B}" dt="2023-05-22T16:03:47.815" v="2240" actId="478"/>
          <ac:spMkLst>
            <pc:docMk/>
            <pc:sldMk cId="3976489221" sldId="262"/>
            <ac:spMk id="126" creationId="{47423708-EE52-BE8E-097E-5E40409292B3}"/>
          </ac:spMkLst>
        </pc:spChg>
        <pc:spChg chg="add del mod">
          <ac:chgData name="CARIATI RAFFAELE ALESSANDRO" userId="48d8bb42-a624-47d8-b936-eaa9420abc89" providerId="ADAL" clId="{962F273D-BF44-4AA9-9A4D-A2149EDC556B}" dt="2023-05-22T16:03:53.656" v="2243" actId="478"/>
          <ac:spMkLst>
            <pc:docMk/>
            <pc:sldMk cId="3976489221" sldId="262"/>
            <ac:spMk id="127" creationId="{B90CFA0F-285A-6040-C7B4-55A21AB4D4B4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28" creationId="{3626B1C1-C0DF-5D0B-86A8-F8779C1FED9D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29" creationId="{679C94CC-1EC7-D612-C04F-053D8590C3B3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31" creationId="{53142A56-B69B-8F92-B426-1DE6032963C4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32" creationId="{7CF8AB55-08A2-7C51-B04F-E2739F30E010}"/>
          </ac:spMkLst>
        </pc:spChg>
        <pc:spChg chg="add mod topLvl">
          <ac:chgData name="CARIATI RAFFAELE ALESSANDRO" userId="48d8bb42-a624-47d8-b936-eaa9420abc89" providerId="ADAL" clId="{962F273D-BF44-4AA9-9A4D-A2149EDC556B}" dt="2023-05-24T17:03:39.151" v="4681" actId="164"/>
          <ac:spMkLst>
            <pc:docMk/>
            <pc:sldMk cId="3976489221" sldId="262"/>
            <ac:spMk id="133" creationId="{F7291B3B-670F-6985-BD79-2476E7678ACA}"/>
          </ac:spMkLst>
        </pc:spChg>
        <pc:grpChg chg="add del mod">
          <ac:chgData name="CARIATI RAFFAELE ALESSANDRO" userId="48d8bb42-a624-47d8-b936-eaa9420abc89" providerId="ADAL" clId="{962F273D-BF44-4AA9-9A4D-A2149EDC556B}" dt="2023-05-24T09:08:02.987" v="3164" actId="165"/>
          <ac:grpSpMkLst>
            <pc:docMk/>
            <pc:sldMk cId="3976489221" sldId="262"/>
            <ac:grpSpMk id="16" creationId="{1715BEEE-08D1-7511-33FB-BE9628F393A8}"/>
          </ac:grpSpMkLst>
        </pc:grpChg>
        <pc:grpChg chg="add del mod topLvl">
          <ac:chgData name="CARIATI RAFFAELE ALESSANDRO" userId="48d8bb42-a624-47d8-b936-eaa9420abc89" providerId="ADAL" clId="{962F273D-BF44-4AA9-9A4D-A2149EDC556B}" dt="2023-05-24T16:52:25.382" v="4533" actId="165"/>
          <ac:grpSpMkLst>
            <pc:docMk/>
            <pc:sldMk cId="3976489221" sldId="262"/>
            <ac:grpSpMk id="17" creationId="{E15027EB-DCCA-F94F-1F19-5DA1995EF5A9}"/>
          </ac:grpSpMkLst>
        </pc:grpChg>
        <pc:grpChg chg="add del mod">
          <ac:chgData name="CARIATI RAFFAELE ALESSANDRO" userId="48d8bb42-a624-47d8-b936-eaa9420abc89" providerId="ADAL" clId="{962F273D-BF44-4AA9-9A4D-A2149EDC556B}" dt="2023-05-24T09:29:27.388" v="3509" actId="165"/>
          <ac:grpSpMkLst>
            <pc:docMk/>
            <pc:sldMk cId="3976489221" sldId="262"/>
            <ac:grpSpMk id="21" creationId="{2A8AE01C-8563-8F7B-BE55-06BE321298A7}"/>
          </ac:grpSpMkLst>
        </pc:grpChg>
        <pc:grpChg chg="add del mod">
          <ac:chgData name="CARIATI RAFFAELE ALESSANDRO" userId="48d8bb42-a624-47d8-b936-eaa9420abc89" providerId="ADAL" clId="{962F273D-BF44-4AA9-9A4D-A2149EDC556B}" dt="2023-05-24T09:09:50.995" v="3178" actId="165"/>
          <ac:grpSpMkLst>
            <pc:docMk/>
            <pc:sldMk cId="3976489221" sldId="262"/>
            <ac:grpSpMk id="22" creationId="{92868F00-AD94-3BC4-39A8-AB7AD0D17348}"/>
          </ac:grpSpMkLst>
        </pc:grpChg>
        <pc:grpChg chg="add del mod">
          <ac:chgData name="CARIATI RAFFAELE ALESSANDRO" userId="48d8bb42-a624-47d8-b936-eaa9420abc89" providerId="ADAL" clId="{962F273D-BF44-4AA9-9A4D-A2149EDC556B}" dt="2023-05-24T09:26:18.025" v="3349" actId="165"/>
          <ac:grpSpMkLst>
            <pc:docMk/>
            <pc:sldMk cId="3976489221" sldId="262"/>
            <ac:grpSpMk id="24" creationId="{621060E9-B93A-ADF2-F419-425B575710C2}"/>
          </ac:grpSpMkLst>
        </pc:grpChg>
        <pc:grpChg chg="add del mod">
          <ac:chgData name="CARIATI RAFFAELE ALESSANDRO" userId="48d8bb42-a624-47d8-b936-eaa9420abc89" providerId="ADAL" clId="{962F273D-BF44-4AA9-9A4D-A2149EDC556B}" dt="2023-05-24T16:55:21.068" v="4566" actId="478"/>
          <ac:grpSpMkLst>
            <pc:docMk/>
            <pc:sldMk cId="3976489221" sldId="262"/>
            <ac:grpSpMk id="25" creationId="{839AF488-D746-5B2B-0F61-3A61F647BCF3}"/>
          </ac:grpSpMkLst>
        </pc:grpChg>
        <pc:grpChg chg="add del mod topLvl">
          <ac:chgData name="CARIATI RAFFAELE ALESSANDRO" userId="48d8bb42-a624-47d8-b936-eaa9420abc89" providerId="ADAL" clId="{962F273D-BF44-4AA9-9A4D-A2149EDC556B}" dt="2023-05-24T16:52:25.382" v="4533" actId="165"/>
          <ac:grpSpMkLst>
            <pc:docMk/>
            <pc:sldMk cId="3976489221" sldId="262"/>
            <ac:grpSpMk id="26" creationId="{F8B388DE-F0BE-A5EA-E204-12F92EB0666A}"/>
          </ac:grpSpMkLst>
        </pc:grpChg>
        <pc:grpChg chg="add del mod topLvl">
          <ac:chgData name="CARIATI RAFFAELE ALESSANDRO" userId="48d8bb42-a624-47d8-b936-eaa9420abc89" providerId="ADAL" clId="{962F273D-BF44-4AA9-9A4D-A2149EDC556B}" dt="2023-05-24T16:52:25.382" v="4533" actId="165"/>
          <ac:grpSpMkLst>
            <pc:docMk/>
            <pc:sldMk cId="3976489221" sldId="262"/>
            <ac:grpSpMk id="29" creationId="{F2322F38-B71C-5D13-86EF-D3A918DA4894}"/>
          </ac:grpSpMkLst>
        </pc:grpChg>
        <pc:grpChg chg="add del mod">
          <ac:chgData name="CARIATI RAFFAELE ALESSANDRO" userId="48d8bb42-a624-47d8-b936-eaa9420abc89" providerId="ADAL" clId="{962F273D-BF44-4AA9-9A4D-A2149EDC556B}" dt="2023-05-24T16:55:20.473" v="4565" actId="478"/>
          <ac:grpSpMkLst>
            <pc:docMk/>
            <pc:sldMk cId="3976489221" sldId="262"/>
            <ac:grpSpMk id="30" creationId="{3B027E9A-CE4A-CD5D-E2BB-4139FDAB9BB2}"/>
          </ac:grpSpMkLst>
        </pc:grpChg>
        <pc:grpChg chg="add del mod">
          <ac:chgData name="CARIATI RAFFAELE ALESSANDRO" userId="48d8bb42-a624-47d8-b936-eaa9420abc89" providerId="ADAL" clId="{962F273D-BF44-4AA9-9A4D-A2149EDC556B}" dt="2023-05-24T09:28:09.590" v="3375" actId="165"/>
          <ac:grpSpMkLst>
            <pc:docMk/>
            <pc:sldMk cId="3976489221" sldId="262"/>
            <ac:grpSpMk id="30" creationId="{4824264E-83FF-4DB4-9297-1DCBF611CAD5}"/>
          </ac:grpSpMkLst>
        </pc:grpChg>
        <pc:grpChg chg="add del mod">
          <ac:chgData name="CARIATI RAFFAELE ALESSANDRO" userId="48d8bb42-a624-47d8-b936-eaa9420abc89" providerId="ADAL" clId="{962F273D-BF44-4AA9-9A4D-A2149EDC556B}" dt="2023-05-24T16:55:31.660" v="4575" actId="21"/>
          <ac:grpSpMkLst>
            <pc:docMk/>
            <pc:sldMk cId="3976489221" sldId="262"/>
            <ac:grpSpMk id="34" creationId="{105BC6B7-428B-B3B4-4818-58D1777E6FFB}"/>
          </ac:grpSpMkLst>
        </pc:grpChg>
        <pc:grpChg chg="add del mod topLvl">
          <ac:chgData name="CARIATI RAFFAELE ALESSANDRO" userId="48d8bb42-a624-47d8-b936-eaa9420abc89" providerId="ADAL" clId="{962F273D-BF44-4AA9-9A4D-A2149EDC556B}" dt="2023-05-24T16:52:25.382" v="4533" actId="165"/>
          <ac:grpSpMkLst>
            <pc:docMk/>
            <pc:sldMk cId="3976489221" sldId="262"/>
            <ac:grpSpMk id="66" creationId="{369BBD70-E1D3-1A81-3051-3B1931546CD6}"/>
          </ac:grpSpMkLst>
        </pc:grpChg>
        <pc:grpChg chg="add del mod topLvl">
          <ac:chgData name="CARIATI RAFFAELE ALESSANDRO" userId="48d8bb42-a624-47d8-b936-eaa9420abc89" providerId="ADAL" clId="{962F273D-BF44-4AA9-9A4D-A2149EDC556B}" dt="2023-05-24T16:52:25.382" v="4533" actId="165"/>
          <ac:grpSpMkLst>
            <pc:docMk/>
            <pc:sldMk cId="3976489221" sldId="262"/>
            <ac:grpSpMk id="67" creationId="{2A53614C-5479-C248-A92B-FEEBEC046449}"/>
          </ac:grpSpMkLst>
        </pc:grpChg>
        <pc:grpChg chg="add del mod topLvl">
          <ac:chgData name="CARIATI RAFFAELE ALESSANDRO" userId="48d8bb42-a624-47d8-b936-eaa9420abc89" providerId="ADAL" clId="{962F273D-BF44-4AA9-9A4D-A2149EDC556B}" dt="2023-05-24T16:52:23.550" v="4532" actId="165"/>
          <ac:grpSpMkLst>
            <pc:docMk/>
            <pc:sldMk cId="3976489221" sldId="262"/>
            <ac:grpSpMk id="69" creationId="{0A9F7E8B-D837-C037-2686-8FABA4DC92FD}"/>
          </ac:grpSpMkLst>
        </pc:grpChg>
        <pc:grpChg chg="add del mod">
          <ac:chgData name="CARIATI RAFFAELE ALESSANDRO" userId="48d8bb42-a624-47d8-b936-eaa9420abc89" providerId="ADAL" clId="{962F273D-BF44-4AA9-9A4D-A2149EDC556B}" dt="2023-05-24T16:52:20.756" v="4531" actId="165"/>
          <ac:grpSpMkLst>
            <pc:docMk/>
            <pc:sldMk cId="3976489221" sldId="262"/>
            <ac:grpSpMk id="71" creationId="{1F961D9A-1AD5-42F3-2126-A5EEFF86BDF8}"/>
          </ac:grpSpMkLst>
        </pc:grpChg>
        <pc:grpChg chg="add del mod">
          <ac:chgData name="CARIATI RAFFAELE ALESSANDRO" userId="48d8bb42-a624-47d8-b936-eaa9420abc89" providerId="ADAL" clId="{962F273D-BF44-4AA9-9A4D-A2149EDC556B}" dt="2023-05-24T16:55:31.660" v="4575" actId="21"/>
          <ac:grpSpMkLst>
            <pc:docMk/>
            <pc:sldMk cId="3976489221" sldId="262"/>
            <ac:grpSpMk id="76" creationId="{4E01DA9B-70AC-052C-DF25-44FFC250ADD8}"/>
          </ac:grpSpMkLst>
        </pc:grpChg>
        <pc:grpChg chg="add mod">
          <ac:chgData name="CARIATI RAFFAELE ALESSANDRO" userId="48d8bb42-a624-47d8-b936-eaa9420abc89" providerId="ADAL" clId="{962F273D-BF44-4AA9-9A4D-A2149EDC556B}" dt="2023-05-24T16:58:36.227" v="4603" actId="165"/>
          <ac:grpSpMkLst>
            <pc:docMk/>
            <pc:sldMk cId="3976489221" sldId="262"/>
            <ac:grpSpMk id="87" creationId="{630EB914-6247-08AB-12A4-F97772EC1440}"/>
          </ac:grpSpMkLst>
        </pc:grpChg>
        <pc:grpChg chg="add mod">
          <ac:chgData name="CARIATI RAFFAELE ALESSANDRO" userId="48d8bb42-a624-47d8-b936-eaa9420abc89" providerId="ADAL" clId="{962F273D-BF44-4AA9-9A4D-A2149EDC556B}" dt="2023-05-24T16:58:36.227" v="4603" actId="165"/>
          <ac:grpSpMkLst>
            <pc:docMk/>
            <pc:sldMk cId="3976489221" sldId="262"/>
            <ac:grpSpMk id="90" creationId="{7AC776A7-DD11-A0B0-E82E-BB1D840D803B}"/>
          </ac:grpSpMkLst>
        </pc:grpChg>
        <pc:grpChg chg="add mod topLvl">
          <ac:chgData name="CARIATI RAFFAELE ALESSANDRO" userId="48d8bb42-a624-47d8-b936-eaa9420abc89" providerId="ADAL" clId="{962F273D-BF44-4AA9-9A4D-A2149EDC556B}" dt="2023-05-24T17:03:39.151" v="4681" actId="164"/>
          <ac:grpSpMkLst>
            <pc:docMk/>
            <pc:sldMk cId="3976489221" sldId="262"/>
            <ac:grpSpMk id="95" creationId="{D39A4741-6AEA-26EC-9F63-8E638AE23651}"/>
          </ac:grpSpMkLst>
        </pc:grpChg>
        <pc:grpChg chg="add del mod topLvl">
          <ac:chgData name="CARIATI RAFFAELE ALESSANDRO" userId="48d8bb42-a624-47d8-b936-eaa9420abc89" providerId="ADAL" clId="{962F273D-BF44-4AA9-9A4D-A2149EDC556B}" dt="2023-05-24T16:58:36.227" v="4603" actId="165"/>
          <ac:grpSpMkLst>
            <pc:docMk/>
            <pc:sldMk cId="3976489221" sldId="262"/>
            <ac:grpSpMk id="97" creationId="{73F2E447-33DB-6096-71C3-0502F40BA212}"/>
          </ac:grpSpMkLst>
        </pc:grpChg>
        <pc:grpChg chg="add del mod">
          <ac:chgData name="CARIATI RAFFAELE ALESSANDRO" userId="48d8bb42-a624-47d8-b936-eaa9420abc89" providerId="ADAL" clId="{962F273D-BF44-4AA9-9A4D-A2149EDC556B}" dt="2023-05-24T16:58:32.620" v="4602" actId="165"/>
          <ac:grpSpMkLst>
            <pc:docMk/>
            <pc:sldMk cId="3976489221" sldId="262"/>
            <ac:grpSpMk id="98" creationId="{D9358487-4B6D-FD8C-52BF-02ECD2AB2C03}"/>
          </ac:grpSpMkLst>
        </pc:grpChg>
        <pc:grpChg chg="add del mod">
          <ac:chgData name="CARIATI RAFFAELE ALESSANDRO" userId="48d8bb42-a624-47d8-b936-eaa9420abc89" providerId="ADAL" clId="{962F273D-BF44-4AA9-9A4D-A2149EDC556B}" dt="2023-05-24T16:58:23.382" v="4601"/>
          <ac:grpSpMkLst>
            <pc:docMk/>
            <pc:sldMk cId="3976489221" sldId="262"/>
            <ac:grpSpMk id="99" creationId="{47D6019F-67A2-1311-62A5-EE6E32346DB3}"/>
          </ac:grpSpMkLst>
        </pc:grpChg>
        <pc:grpChg chg="add del mod">
          <ac:chgData name="CARIATI RAFFAELE ALESSANDRO" userId="48d8bb42-a624-47d8-b936-eaa9420abc89" providerId="ADAL" clId="{962F273D-BF44-4AA9-9A4D-A2149EDC556B}" dt="2023-05-24T16:58:23.382" v="4601"/>
          <ac:grpSpMkLst>
            <pc:docMk/>
            <pc:sldMk cId="3976489221" sldId="262"/>
            <ac:grpSpMk id="102" creationId="{435D2E7B-1C97-2D3B-3AF0-2221A55A7387}"/>
          </ac:grpSpMkLst>
        </pc:grpChg>
        <pc:grpChg chg="add mod">
          <ac:chgData name="CARIATI RAFFAELE ALESSANDRO" userId="48d8bb42-a624-47d8-b936-eaa9420abc89" providerId="ADAL" clId="{962F273D-BF44-4AA9-9A4D-A2149EDC556B}" dt="2023-05-24T17:02:40.061" v="4680" actId="164"/>
          <ac:grpSpMkLst>
            <pc:docMk/>
            <pc:sldMk cId="3976489221" sldId="262"/>
            <ac:grpSpMk id="119" creationId="{F866DEE6-18CA-FF60-484F-50688CE24262}"/>
          </ac:grpSpMkLst>
        </pc:grpChg>
        <pc:grpChg chg="add mod">
          <ac:chgData name="CARIATI RAFFAELE ALESSANDRO" userId="48d8bb42-a624-47d8-b936-eaa9420abc89" providerId="ADAL" clId="{962F273D-BF44-4AA9-9A4D-A2149EDC556B}" dt="2023-05-24T17:02:40.061" v="4680" actId="164"/>
          <ac:grpSpMkLst>
            <pc:docMk/>
            <pc:sldMk cId="3976489221" sldId="262"/>
            <ac:grpSpMk id="120" creationId="{E381E68B-B72D-AD0B-68F7-0789F71361D4}"/>
          </ac:grpSpMkLst>
        </pc:grpChg>
        <pc:grpChg chg="add mod">
          <ac:chgData name="CARIATI RAFFAELE ALESSANDRO" userId="48d8bb42-a624-47d8-b936-eaa9420abc89" providerId="ADAL" clId="{962F273D-BF44-4AA9-9A4D-A2149EDC556B}" dt="2023-05-24T17:02:40.061" v="4680" actId="164"/>
          <ac:grpSpMkLst>
            <pc:docMk/>
            <pc:sldMk cId="3976489221" sldId="262"/>
            <ac:grpSpMk id="121" creationId="{936B254B-C252-88EB-CE7B-42D62F5892E0}"/>
          </ac:grpSpMkLst>
        </pc:grpChg>
        <pc:grpChg chg="add mod">
          <ac:chgData name="CARIATI RAFFAELE ALESSANDRO" userId="48d8bb42-a624-47d8-b936-eaa9420abc89" providerId="ADAL" clId="{962F273D-BF44-4AA9-9A4D-A2149EDC556B}" dt="2023-05-24T17:03:39.151" v="4681" actId="164"/>
          <ac:grpSpMkLst>
            <pc:docMk/>
            <pc:sldMk cId="3976489221" sldId="262"/>
            <ac:grpSpMk id="122" creationId="{9C68FAE4-8C13-CDBE-488E-C93B589281D9}"/>
          </ac:grpSpMkLst>
        </pc:grpChg>
        <pc:grpChg chg="add mod">
          <ac:chgData name="CARIATI RAFFAELE ALESSANDRO" userId="48d8bb42-a624-47d8-b936-eaa9420abc89" providerId="ADAL" clId="{962F273D-BF44-4AA9-9A4D-A2149EDC556B}" dt="2023-05-24T17:03:43.648" v="4682" actId="1076"/>
          <ac:grpSpMkLst>
            <pc:docMk/>
            <pc:sldMk cId="3976489221" sldId="262"/>
            <ac:grpSpMk id="123" creationId="{4408D74B-C44E-E826-EEAA-6C6FBAFDB167}"/>
          </ac:grpSpMkLst>
        </pc:grpChg>
        <pc:grpChg chg="add mod">
          <ac:chgData name="CARIATI RAFFAELE ALESSANDRO" userId="48d8bb42-a624-47d8-b936-eaa9420abc89" providerId="ADAL" clId="{962F273D-BF44-4AA9-9A4D-A2149EDC556B}" dt="2023-05-22T16:07:38.732" v="2589" actId="164"/>
          <ac:grpSpMkLst>
            <pc:docMk/>
            <pc:sldMk cId="3976489221" sldId="262"/>
            <ac:grpSpMk id="130" creationId="{47FDAD08-EA18-F148-2611-BCC677382F5D}"/>
          </ac:grpSpMkLst>
        </pc:grpChg>
        <pc:picChg chg="add del">
          <ac:chgData name="CARIATI RAFFAELE ALESSANDRO" userId="48d8bb42-a624-47d8-b936-eaa9420abc89" providerId="ADAL" clId="{962F273D-BF44-4AA9-9A4D-A2149EDC556B}" dt="2023-05-24T09:30:51.747" v="3665" actId="478"/>
          <ac:picMkLst>
            <pc:docMk/>
            <pc:sldMk cId="3976489221" sldId="262"/>
            <ac:picMk id="37" creationId="{A38A05EA-572B-5392-D961-7C12E7E22749}"/>
          </ac:picMkLst>
        </pc:picChg>
        <pc:cxnChg chg="mod topLvl">
          <ac:chgData name="CARIATI RAFFAELE ALESSANDRO" userId="48d8bb42-a624-47d8-b936-eaa9420abc89" providerId="ADAL" clId="{962F273D-BF44-4AA9-9A4D-A2149EDC556B}" dt="2023-05-24T17:03:39.151" v="4681" actId="164"/>
          <ac:cxnSpMkLst>
            <pc:docMk/>
            <pc:sldMk cId="3976489221" sldId="262"/>
            <ac:cxnSpMk id="27" creationId="{BED565DF-3F0D-3254-1712-94474E87DD12}"/>
          </ac:cxnSpMkLst>
        </pc:cxnChg>
        <pc:cxnChg chg="mod topLvl">
          <ac:chgData name="CARIATI RAFFAELE ALESSANDRO" userId="48d8bb42-a624-47d8-b936-eaa9420abc89" providerId="ADAL" clId="{962F273D-BF44-4AA9-9A4D-A2149EDC556B}" dt="2023-05-24T17:03:39.151" v="4681" actId="164"/>
          <ac:cxnSpMkLst>
            <pc:docMk/>
            <pc:sldMk cId="3976489221" sldId="262"/>
            <ac:cxnSpMk id="28" creationId="{5813289C-3BBD-F4FD-4B03-4691C6F38391}"/>
          </ac:cxnSpMkLst>
        </pc:cxnChg>
        <pc:cxnChg chg="add del mod">
          <ac:chgData name="CARIATI RAFFAELE ALESSANDRO" userId="48d8bb42-a624-47d8-b936-eaa9420abc89" providerId="ADAL" clId="{962F273D-BF44-4AA9-9A4D-A2149EDC556B}" dt="2023-05-22T15:54:19.149" v="2236" actId="478"/>
          <ac:cxnSpMkLst>
            <pc:docMk/>
            <pc:sldMk cId="3976489221" sldId="262"/>
            <ac:cxnSpMk id="111" creationId="{5523CCA1-987A-0348-FDDA-1A25A3239820}"/>
          </ac:cxnSpMkLst>
        </pc:cxnChg>
        <pc:cxnChg chg="add del mod">
          <ac:chgData name="CARIATI RAFFAELE ALESSANDRO" userId="48d8bb42-a624-47d8-b936-eaa9420abc89" providerId="ADAL" clId="{962F273D-BF44-4AA9-9A4D-A2149EDC556B}" dt="2023-05-22T15:53:36.554" v="2221" actId="478"/>
          <ac:cxnSpMkLst>
            <pc:docMk/>
            <pc:sldMk cId="3976489221" sldId="262"/>
            <ac:cxnSpMk id="125" creationId="{2C76836F-B482-6DBF-205F-56D4B19BDD77}"/>
          </ac:cxnSpMkLst>
        </pc:cxnChg>
      </pc:sldChg>
      <pc:sldChg chg="addSp delSp modSp mod">
        <pc:chgData name="CARIATI RAFFAELE ALESSANDRO" userId="48d8bb42-a624-47d8-b936-eaa9420abc89" providerId="ADAL" clId="{962F273D-BF44-4AA9-9A4D-A2149EDC556B}" dt="2023-05-24T17:05:39.365" v="4693" actId="465"/>
        <pc:sldMkLst>
          <pc:docMk/>
          <pc:sldMk cId="676884176" sldId="263"/>
        </pc:sldMkLst>
        <pc:spChg chg="mod">
          <ac:chgData name="CARIATI RAFFAELE ALESSANDRO" userId="48d8bb42-a624-47d8-b936-eaa9420abc89" providerId="ADAL" clId="{962F273D-BF44-4AA9-9A4D-A2149EDC556B}" dt="2023-05-23T15:58:52.190" v="2787" actId="120"/>
          <ac:spMkLst>
            <pc:docMk/>
            <pc:sldMk cId="676884176" sldId="263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962F273D-BF44-4AA9-9A4D-A2149EDC556B}" dt="2023-05-22T15:22:29.560" v="1773" actId="207"/>
          <ac:spMkLst>
            <pc:docMk/>
            <pc:sldMk cId="676884176" sldId="263"/>
            <ac:spMk id="4" creationId="{4CA97A40-8771-F3DA-C817-81F83CA7E711}"/>
          </ac:spMkLst>
        </pc:spChg>
        <pc:spChg chg="mod">
          <ac:chgData name="CARIATI RAFFAELE ALESSANDRO" userId="48d8bb42-a624-47d8-b936-eaa9420abc89" providerId="ADAL" clId="{962F273D-BF44-4AA9-9A4D-A2149EDC556B}" dt="2023-05-22T15:22:29.560" v="1773" actId="207"/>
          <ac:spMkLst>
            <pc:docMk/>
            <pc:sldMk cId="676884176" sldId="263"/>
            <ac:spMk id="6" creationId="{DCC52B1A-00A6-8CFB-614B-470E114CC841}"/>
          </ac:spMkLst>
        </pc:spChg>
        <pc:spChg chg="mod">
          <ac:chgData name="CARIATI RAFFAELE ALESSANDRO" userId="48d8bb42-a624-47d8-b936-eaa9420abc89" providerId="ADAL" clId="{962F273D-BF44-4AA9-9A4D-A2149EDC556B}" dt="2023-05-22T15:23:31.068" v="1780"/>
          <ac:spMkLst>
            <pc:docMk/>
            <pc:sldMk cId="676884176" sldId="263"/>
            <ac:spMk id="9" creationId="{6AD55B13-EC6E-E280-329A-A13D2C391817}"/>
          </ac:spMkLst>
        </pc:spChg>
        <pc:spChg chg="mod">
          <ac:chgData name="CARIATI RAFFAELE ALESSANDRO" userId="48d8bb42-a624-47d8-b936-eaa9420abc89" providerId="ADAL" clId="{962F273D-BF44-4AA9-9A4D-A2149EDC556B}" dt="2023-05-22T15:23:31.068" v="1780"/>
          <ac:spMkLst>
            <pc:docMk/>
            <pc:sldMk cId="676884176" sldId="263"/>
            <ac:spMk id="10" creationId="{EE97F968-9BA9-034B-E3C1-77F5FF301B5A}"/>
          </ac:spMkLst>
        </pc:spChg>
        <pc:spChg chg="mod">
          <ac:chgData name="CARIATI RAFFAELE ALESSANDRO" userId="48d8bb42-a624-47d8-b936-eaa9420abc89" providerId="ADAL" clId="{962F273D-BF44-4AA9-9A4D-A2149EDC556B}" dt="2023-05-22T15:23:31.068" v="1780"/>
          <ac:spMkLst>
            <pc:docMk/>
            <pc:sldMk cId="676884176" sldId="263"/>
            <ac:spMk id="11" creationId="{C9003E69-916C-FE08-3033-8E130F4F5F4B}"/>
          </ac:spMkLst>
        </pc:spChg>
        <pc:spChg chg="add mod">
          <ac:chgData name="CARIATI RAFFAELE ALESSANDRO" userId="48d8bb42-a624-47d8-b936-eaa9420abc89" providerId="ADAL" clId="{962F273D-BF44-4AA9-9A4D-A2149EDC556B}" dt="2023-05-22T15:24:20.059" v="1788" actId="164"/>
          <ac:spMkLst>
            <pc:docMk/>
            <pc:sldMk cId="676884176" sldId="263"/>
            <ac:spMk id="12" creationId="{45820C1F-27BE-A5D5-36AF-7ADEF2909F15}"/>
          </ac:spMkLst>
        </pc:spChg>
        <pc:spChg chg="mod">
          <ac:chgData name="CARIATI RAFFAELE ALESSANDRO" userId="48d8bb42-a624-47d8-b936-eaa9420abc89" providerId="ADAL" clId="{962F273D-BF44-4AA9-9A4D-A2149EDC556B}" dt="2023-05-22T15:22:29.560" v="1773" actId="207"/>
          <ac:spMkLst>
            <pc:docMk/>
            <pc:sldMk cId="676884176" sldId="263"/>
            <ac:spMk id="16" creationId="{E5B31DCE-A37E-0D1B-D6A0-BC55425F7FD7}"/>
          </ac:spMkLst>
        </pc:spChg>
        <pc:spChg chg="mod">
          <ac:chgData name="CARIATI RAFFAELE ALESSANDRO" userId="48d8bb42-a624-47d8-b936-eaa9420abc89" providerId="ADAL" clId="{962F273D-BF44-4AA9-9A4D-A2149EDC556B}" dt="2023-05-24T17:05:27.239" v="4691"/>
          <ac:spMkLst>
            <pc:docMk/>
            <pc:sldMk cId="676884176" sldId="263"/>
            <ac:spMk id="21" creationId="{BFD1F1CE-471A-D2F7-C6EA-813A8501F5DC}"/>
          </ac:spMkLst>
        </pc:spChg>
        <pc:spChg chg="mod">
          <ac:chgData name="CARIATI RAFFAELE ALESSANDRO" userId="48d8bb42-a624-47d8-b936-eaa9420abc89" providerId="ADAL" clId="{962F273D-BF44-4AA9-9A4D-A2149EDC556B}" dt="2023-05-24T17:05:27.239" v="4691"/>
          <ac:spMkLst>
            <pc:docMk/>
            <pc:sldMk cId="676884176" sldId="263"/>
            <ac:spMk id="23" creationId="{649083F0-A3B0-743A-8342-D2B32BDB21EC}"/>
          </ac:spMkLst>
        </pc:spChg>
        <pc:spChg chg="mod">
          <ac:chgData name="CARIATI RAFFAELE ALESSANDRO" userId="48d8bb42-a624-47d8-b936-eaa9420abc89" providerId="ADAL" clId="{962F273D-BF44-4AA9-9A4D-A2149EDC556B}" dt="2023-05-22T15:24:01.120" v="1784" actId="164"/>
          <ac:spMkLst>
            <pc:docMk/>
            <pc:sldMk cId="676884176" sldId="263"/>
            <ac:spMk id="24" creationId="{B498DDE8-8B4E-6F1F-B49E-A8E9D8750874}"/>
          </ac:spMkLst>
        </pc:spChg>
        <pc:spChg chg="mod">
          <ac:chgData name="CARIATI RAFFAELE ALESSANDRO" userId="48d8bb42-a624-47d8-b936-eaa9420abc89" providerId="ADAL" clId="{962F273D-BF44-4AA9-9A4D-A2149EDC556B}" dt="2023-05-24T17:05:27.239" v="4691"/>
          <ac:spMkLst>
            <pc:docMk/>
            <pc:sldMk cId="676884176" sldId="263"/>
            <ac:spMk id="25" creationId="{18D38504-0A31-3F4E-34BC-52E396A01973}"/>
          </ac:spMkLst>
        </pc:spChg>
        <pc:spChg chg="mod">
          <ac:chgData name="CARIATI RAFFAELE ALESSANDRO" userId="48d8bb42-a624-47d8-b936-eaa9420abc89" providerId="ADAL" clId="{962F273D-BF44-4AA9-9A4D-A2149EDC556B}" dt="2023-05-24T17:05:27.239" v="4691"/>
          <ac:spMkLst>
            <pc:docMk/>
            <pc:sldMk cId="676884176" sldId="263"/>
            <ac:spMk id="26" creationId="{5C3E7C05-242C-7D92-FDE9-BB6E56D96283}"/>
          </ac:spMkLst>
        </pc:spChg>
        <pc:spChg chg="mod">
          <ac:chgData name="CARIATI RAFFAELE ALESSANDRO" userId="48d8bb42-a624-47d8-b936-eaa9420abc89" providerId="ADAL" clId="{962F273D-BF44-4AA9-9A4D-A2149EDC556B}" dt="2023-05-24T17:04:40.499" v="4686" actId="207"/>
          <ac:spMkLst>
            <pc:docMk/>
            <pc:sldMk cId="676884176" sldId="263"/>
            <ac:spMk id="55" creationId="{6C8CF265-B8F6-D2F3-2D2F-7F429F52EDE1}"/>
          </ac:spMkLst>
        </pc:spChg>
        <pc:spChg chg="mod">
          <ac:chgData name="CARIATI RAFFAELE ALESSANDRO" userId="48d8bb42-a624-47d8-b936-eaa9420abc89" providerId="ADAL" clId="{962F273D-BF44-4AA9-9A4D-A2149EDC556B}" dt="2023-05-24T17:04:41.820" v="4688" actId="207"/>
          <ac:spMkLst>
            <pc:docMk/>
            <pc:sldMk cId="676884176" sldId="263"/>
            <ac:spMk id="56" creationId="{ADC42D28-9C5E-21FB-8027-CCFB7277DE75}"/>
          </ac:spMkLst>
        </pc:spChg>
        <pc:spChg chg="mod">
          <ac:chgData name="CARIATI RAFFAELE ALESSANDRO" userId="48d8bb42-a624-47d8-b936-eaa9420abc89" providerId="ADAL" clId="{962F273D-BF44-4AA9-9A4D-A2149EDC556B}" dt="2023-05-24T17:04:40.499" v="4686" actId="207"/>
          <ac:spMkLst>
            <pc:docMk/>
            <pc:sldMk cId="676884176" sldId="263"/>
            <ac:spMk id="57" creationId="{CCF77F89-B53E-B879-7ACD-F86A07816D2D}"/>
          </ac:spMkLst>
        </pc:spChg>
        <pc:spChg chg="mod">
          <ac:chgData name="CARIATI RAFFAELE ALESSANDRO" userId="48d8bb42-a624-47d8-b936-eaa9420abc89" providerId="ADAL" clId="{962F273D-BF44-4AA9-9A4D-A2149EDC556B}" dt="2023-05-22T15:22:48.543" v="1775" actId="207"/>
          <ac:spMkLst>
            <pc:docMk/>
            <pc:sldMk cId="676884176" sldId="263"/>
            <ac:spMk id="58" creationId="{04F44BB0-F4C5-1E0D-6D38-1ADAE7F518A7}"/>
          </ac:spMkLst>
        </pc:spChg>
        <pc:spChg chg="mod">
          <ac:chgData name="CARIATI RAFFAELE ALESSANDRO" userId="48d8bb42-a624-47d8-b936-eaa9420abc89" providerId="ADAL" clId="{962F273D-BF44-4AA9-9A4D-A2149EDC556B}" dt="2023-05-22T15:22:48.543" v="1775" actId="207"/>
          <ac:spMkLst>
            <pc:docMk/>
            <pc:sldMk cId="676884176" sldId="263"/>
            <ac:spMk id="59" creationId="{9B669B66-87D0-AD03-3729-339913026D55}"/>
          </ac:spMkLst>
        </pc:spChg>
        <pc:spChg chg="mod">
          <ac:chgData name="CARIATI RAFFAELE ALESSANDRO" userId="48d8bb42-a624-47d8-b936-eaa9420abc89" providerId="ADAL" clId="{962F273D-BF44-4AA9-9A4D-A2149EDC556B}" dt="2023-05-22T15:22:48.543" v="1775" actId="207"/>
          <ac:spMkLst>
            <pc:docMk/>
            <pc:sldMk cId="676884176" sldId="263"/>
            <ac:spMk id="60" creationId="{7F232020-274B-DE5F-CDCF-F85F70C10706}"/>
          </ac:spMkLst>
        </pc:spChg>
        <pc:spChg chg="mod">
          <ac:chgData name="CARIATI RAFFAELE ALESSANDRO" userId="48d8bb42-a624-47d8-b936-eaa9420abc89" providerId="ADAL" clId="{962F273D-BF44-4AA9-9A4D-A2149EDC556B}" dt="2023-05-22T15:23:00.621" v="1776" actId="207"/>
          <ac:spMkLst>
            <pc:docMk/>
            <pc:sldMk cId="676884176" sldId="263"/>
            <ac:spMk id="61" creationId="{2A37B13C-43F4-FED9-764A-127A16ABADDC}"/>
          </ac:spMkLst>
        </pc:spChg>
        <pc:spChg chg="mod">
          <ac:chgData name="CARIATI RAFFAELE ALESSANDRO" userId="48d8bb42-a624-47d8-b936-eaa9420abc89" providerId="ADAL" clId="{962F273D-BF44-4AA9-9A4D-A2149EDC556B}" dt="2023-05-22T15:23:00.621" v="1776" actId="207"/>
          <ac:spMkLst>
            <pc:docMk/>
            <pc:sldMk cId="676884176" sldId="263"/>
            <ac:spMk id="62" creationId="{A42720C1-7814-C84D-BEE1-646D3FA35015}"/>
          </ac:spMkLst>
        </pc:spChg>
        <pc:spChg chg="mod">
          <ac:chgData name="CARIATI RAFFAELE ALESSANDRO" userId="48d8bb42-a624-47d8-b936-eaa9420abc89" providerId="ADAL" clId="{962F273D-BF44-4AA9-9A4D-A2149EDC556B}" dt="2023-05-22T15:23:00.621" v="1776" actId="207"/>
          <ac:spMkLst>
            <pc:docMk/>
            <pc:sldMk cId="676884176" sldId="263"/>
            <ac:spMk id="63" creationId="{ECD3767C-499E-EF71-03F8-77FCB604EBC4}"/>
          </ac:spMkLst>
        </pc:spChg>
        <pc:spChg chg="mod">
          <ac:chgData name="CARIATI RAFFAELE ALESSANDRO" userId="48d8bb42-a624-47d8-b936-eaa9420abc89" providerId="ADAL" clId="{962F273D-BF44-4AA9-9A4D-A2149EDC556B}" dt="2023-05-22T15:23:11.796" v="1777" actId="207"/>
          <ac:spMkLst>
            <pc:docMk/>
            <pc:sldMk cId="676884176" sldId="263"/>
            <ac:spMk id="64" creationId="{C2621076-0806-D015-4F5E-3C76DC5278AE}"/>
          </ac:spMkLst>
        </pc:spChg>
        <pc:spChg chg="mod">
          <ac:chgData name="CARIATI RAFFAELE ALESSANDRO" userId="48d8bb42-a624-47d8-b936-eaa9420abc89" providerId="ADAL" clId="{962F273D-BF44-4AA9-9A4D-A2149EDC556B}" dt="2023-05-22T15:23:11.796" v="1777" actId="207"/>
          <ac:spMkLst>
            <pc:docMk/>
            <pc:sldMk cId="676884176" sldId="263"/>
            <ac:spMk id="65" creationId="{55A8A19B-BBEC-48D5-F533-087222E03791}"/>
          </ac:spMkLst>
        </pc:spChg>
        <pc:spChg chg="mod">
          <ac:chgData name="CARIATI RAFFAELE ALESSANDRO" userId="48d8bb42-a624-47d8-b936-eaa9420abc89" providerId="ADAL" clId="{962F273D-BF44-4AA9-9A4D-A2149EDC556B}" dt="2023-05-22T15:23:11.796" v="1777" actId="207"/>
          <ac:spMkLst>
            <pc:docMk/>
            <pc:sldMk cId="676884176" sldId="263"/>
            <ac:spMk id="66" creationId="{6CCBFB3E-0CF5-C52E-976C-72DEB65C2739}"/>
          </ac:spMkLst>
        </pc:spChg>
        <pc:spChg chg="mod">
          <ac:chgData name="CARIATI RAFFAELE ALESSANDRO" userId="48d8bb42-a624-47d8-b936-eaa9420abc89" providerId="ADAL" clId="{962F273D-BF44-4AA9-9A4D-A2149EDC556B}" dt="2023-05-24T17:04:40.499" v="4686" actId="207"/>
          <ac:spMkLst>
            <pc:docMk/>
            <pc:sldMk cId="676884176" sldId="263"/>
            <ac:spMk id="74" creationId="{67026F07-8038-876E-1D24-7B925F43BE99}"/>
          </ac:spMkLst>
        </pc:spChg>
        <pc:spChg chg="mod">
          <ac:chgData name="CARIATI RAFFAELE ALESSANDRO" userId="48d8bb42-a624-47d8-b936-eaa9420abc89" providerId="ADAL" clId="{962F273D-BF44-4AA9-9A4D-A2149EDC556B}" dt="2023-05-22T15:24:30.979" v="1790" actId="164"/>
          <ac:spMkLst>
            <pc:docMk/>
            <pc:sldMk cId="676884176" sldId="263"/>
            <ac:spMk id="75" creationId="{0DC24F95-209C-42C1-35A7-87F49279ABA3}"/>
          </ac:spMkLst>
        </pc:spChg>
        <pc:spChg chg="del mod">
          <ac:chgData name="CARIATI RAFFAELE ALESSANDRO" userId="48d8bb42-a624-47d8-b936-eaa9420abc89" providerId="ADAL" clId="{962F273D-BF44-4AA9-9A4D-A2149EDC556B}" dt="2023-05-22T15:23:19.169" v="1778" actId="21"/>
          <ac:spMkLst>
            <pc:docMk/>
            <pc:sldMk cId="676884176" sldId="263"/>
            <ac:spMk id="76" creationId="{B79F9E72-D3B1-04F1-2675-A4562AC302FF}"/>
          </ac:spMkLst>
        </pc:spChg>
        <pc:spChg chg="mod">
          <ac:chgData name="CARIATI RAFFAELE ALESSANDRO" userId="48d8bb42-a624-47d8-b936-eaa9420abc89" providerId="ADAL" clId="{962F273D-BF44-4AA9-9A4D-A2149EDC556B}" dt="2023-05-22T15:24:43.258" v="1792" actId="164"/>
          <ac:spMkLst>
            <pc:docMk/>
            <pc:sldMk cId="676884176" sldId="263"/>
            <ac:spMk id="77" creationId="{65B2F799-A514-3E51-FB03-AE8A407D527B}"/>
          </ac:spMkLst>
        </pc:spChg>
        <pc:grpChg chg="add mod">
          <ac:chgData name="CARIATI RAFFAELE ALESSANDRO" userId="48d8bb42-a624-47d8-b936-eaa9420abc89" providerId="ADAL" clId="{962F273D-BF44-4AA9-9A4D-A2149EDC556B}" dt="2023-05-22T15:24:20.059" v="1788" actId="164"/>
          <ac:grpSpMkLst>
            <pc:docMk/>
            <pc:sldMk cId="676884176" sldId="263"/>
            <ac:grpSpMk id="5" creationId="{09FD82F0-3CCF-1314-DF70-A7B9BE49C473}"/>
          </ac:grpSpMkLst>
        </pc:grpChg>
        <pc:grpChg chg="add mod">
          <ac:chgData name="CARIATI RAFFAELE ALESSANDRO" userId="48d8bb42-a624-47d8-b936-eaa9420abc89" providerId="ADAL" clId="{962F273D-BF44-4AA9-9A4D-A2149EDC556B}" dt="2023-05-24T17:05:39.365" v="4693" actId="465"/>
          <ac:grpSpMkLst>
            <pc:docMk/>
            <pc:sldMk cId="676884176" sldId="263"/>
            <ac:grpSpMk id="7" creationId="{E87D4D94-9915-89C3-0CF6-0B569ED6AAC3}"/>
          </ac:grpSpMkLst>
        </pc:grpChg>
        <pc:grpChg chg="add mod">
          <ac:chgData name="CARIATI RAFFAELE ALESSANDRO" userId="48d8bb42-a624-47d8-b936-eaa9420abc89" providerId="ADAL" clId="{962F273D-BF44-4AA9-9A4D-A2149EDC556B}" dt="2023-05-24T17:04:40.499" v="4686" actId="207"/>
          <ac:grpSpMkLst>
            <pc:docMk/>
            <pc:sldMk cId="676884176" sldId="263"/>
            <ac:grpSpMk id="8" creationId="{B9DCD9DA-5B3D-073F-791B-9CB89CCA0447}"/>
          </ac:grpSpMkLst>
        </pc:grpChg>
        <pc:grpChg chg="add mod">
          <ac:chgData name="CARIATI RAFFAELE ALESSANDRO" userId="48d8bb42-a624-47d8-b936-eaa9420abc89" providerId="ADAL" clId="{962F273D-BF44-4AA9-9A4D-A2149EDC556B}" dt="2023-05-22T15:24:49.697" v="1793" actId="12788"/>
          <ac:grpSpMkLst>
            <pc:docMk/>
            <pc:sldMk cId="676884176" sldId="263"/>
            <ac:grpSpMk id="14" creationId="{3580B58B-CE84-2FE7-1140-FFED39A4CEA0}"/>
          </ac:grpSpMkLst>
        </pc:grpChg>
        <pc:grpChg chg="add mod">
          <ac:chgData name="CARIATI RAFFAELE ALESSANDRO" userId="48d8bb42-a624-47d8-b936-eaa9420abc89" providerId="ADAL" clId="{962F273D-BF44-4AA9-9A4D-A2149EDC556B}" dt="2023-05-24T17:05:39.365" v="4693" actId="465"/>
          <ac:grpSpMkLst>
            <pc:docMk/>
            <pc:sldMk cId="676884176" sldId="263"/>
            <ac:grpSpMk id="15" creationId="{65948331-3862-BEDF-29D7-07261FCBC15A}"/>
          </ac:grpSpMkLst>
        </pc:grpChg>
        <pc:grpChg chg="add mod">
          <ac:chgData name="CARIATI RAFFAELE ALESSANDRO" userId="48d8bb42-a624-47d8-b936-eaa9420abc89" providerId="ADAL" clId="{962F273D-BF44-4AA9-9A4D-A2149EDC556B}" dt="2023-05-24T17:05:39.365" v="4693" actId="465"/>
          <ac:grpSpMkLst>
            <pc:docMk/>
            <pc:sldMk cId="676884176" sldId="263"/>
            <ac:grpSpMk id="17" creationId="{EE4AE4B3-8B1D-79C5-4357-3C547E831C14}"/>
          </ac:grpSpMkLst>
        </pc:grpChg>
        <pc:grpChg chg="add del mod">
          <ac:chgData name="CARIATI RAFFAELE ALESSANDRO" userId="48d8bb42-a624-47d8-b936-eaa9420abc89" providerId="ADAL" clId="{962F273D-BF44-4AA9-9A4D-A2149EDC556B}" dt="2023-05-24T17:05:19.731" v="4689" actId="21"/>
          <ac:grpSpMkLst>
            <pc:docMk/>
            <pc:sldMk cId="676884176" sldId="263"/>
            <ac:grpSpMk id="18" creationId="{7058F3D8-61AA-208B-D764-0DCE0B750380}"/>
          </ac:grpSpMkLst>
        </pc:grpChg>
        <pc:grpChg chg="add mod">
          <ac:chgData name="CARIATI RAFFAELE ALESSANDRO" userId="48d8bb42-a624-47d8-b936-eaa9420abc89" providerId="ADAL" clId="{962F273D-BF44-4AA9-9A4D-A2149EDC556B}" dt="2023-05-22T15:24:49.697" v="1793" actId="12788"/>
          <ac:grpSpMkLst>
            <pc:docMk/>
            <pc:sldMk cId="676884176" sldId="263"/>
            <ac:grpSpMk id="19" creationId="{88FB6758-012C-BF12-9DC1-33E3591A0860}"/>
          </ac:grpSpMkLst>
        </pc:grpChg>
        <pc:grpChg chg="mod">
          <ac:chgData name="CARIATI RAFFAELE ALESSANDRO" userId="48d8bb42-a624-47d8-b936-eaa9420abc89" providerId="ADAL" clId="{962F273D-BF44-4AA9-9A4D-A2149EDC556B}" dt="2023-05-24T17:05:27.239" v="4691"/>
          <ac:grpSpMkLst>
            <pc:docMk/>
            <pc:sldMk cId="676884176" sldId="263"/>
            <ac:grpSpMk id="20" creationId="{738FBAF0-3A1E-7381-86C0-256386E21212}"/>
          </ac:grpSpMkLst>
        </pc:grpChg>
        <pc:grpChg chg="mod">
          <ac:chgData name="CARIATI RAFFAELE ALESSANDRO" userId="48d8bb42-a624-47d8-b936-eaa9420abc89" providerId="ADAL" clId="{962F273D-BF44-4AA9-9A4D-A2149EDC556B}" dt="2023-05-22T15:24:01.120" v="1784" actId="164"/>
          <ac:grpSpMkLst>
            <pc:docMk/>
            <pc:sldMk cId="676884176" sldId="263"/>
            <ac:grpSpMk id="67" creationId="{88DFAB7D-1104-6D66-BFC8-2B3F78C92669}"/>
          </ac:grpSpMkLst>
        </pc:grpChg>
        <pc:grpChg chg="mod">
          <ac:chgData name="CARIATI RAFFAELE ALESSANDRO" userId="48d8bb42-a624-47d8-b936-eaa9420abc89" providerId="ADAL" clId="{962F273D-BF44-4AA9-9A4D-A2149EDC556B}" dt="2023-05-24T17:04:40.499" v="4686" actId="207"/>
          <ac:grpSpMkLst>
            <pc:docMk/>
            <pc:sldMk cId="676884176" sldId="263"/>
            <ac:grpSpMk id="68" creationId="{E1F29025-2F46-851C-FEAE-41E31F226AA8}"/>
          </ac:grpSpMkLst>
        </pc:grpChg>
        <pc:grpChg chg="mod">
          <ac:chgData name="CARIATI RAFFAELE ALESSANDRO" userId="48d8bb42-a624-47d8-b936-eaa9420abc89" providerId="ADAL" clId="{962F273D-BF44-4AA9-9A4D-A2149EDC556B}" dt="2023-05-22T15:24:30.979" v="1790" actId="164"/>
          <ac:grpSpMkLst>
            <pc:docMk/>
            <pc:sldMk cId="676884176" sldId="263"/>
            <ac:grpSpMk id="69" creationId="{0D007633-D02B-AC38-0019-0B46B0D3ACF0}"/>
          </ac:grpSpMkLst>
        </pc:grpChg>
        <pc:grpChg chg="del mod">
          <ac:chgData name="CARIATI RAFFAELE ALESSANDRO" userId="48d8bb42-a624-47d8-b936-eaa9420abc89" providerId="ADAL" clId="{962F273D-BF44-4AA9-9A4D-A2149EDC556B}" dt="2023-05-22T15:23:19.169" v="1778" actId="21"/>
          <ac:grpSpMkLst>
            <pc:docMk/>
            <pc:sldMk cId="676884176" sldId="263"/>
            <ac:grpSpMk id="70" creationId="{3182B19F-0331-B366-8BB0-1FB60C96AA55}"/>
          </ac:grpSpMkLst>
        </pc:grpChg>
        <pc:grpChg chg="mod">
          <ac:chgData name="CARIATI RAFFAELE ALESSANDRO" userId="48d8bb42-a624-47d8-b936-eaa9420abc89" providerId="ADAL" clId="{962F273D-BF44-4AA9-9A4D-A2149EDC556B}" dt="2023-05-22T15:24:43.258" v="1792" actId="164"/>
          <ac:grpSpMkLst>
            <pc:docMk/>
            <pc:sldMk cId="676884176" sldId="263"/>
            <ac:grpSpMk id="71" creationId="{986550C4-14D8-9C57-50FA-32B15C6792E0}"/>
          </ac:grpSpMkLst>
        </pc:grpChg>
        <pc:picChg chg="add del mod">
          <ac:chgData name="CARIATI RAFFAELE ALESSANDRO" userId="48d8bb42-a624-47d8-b936-eaa9420abc89" providerId="ADAL" clId="{962F273D-BF44-4AA9-9A4D-A2149EDC556B}" dt="2023-05-22T15:23:19.169" v="1778" actId="21"/>
          <ac:picMkLst>
            <pc:docMk/>
            <pc:sldMk cId="676884176" sldId="263"/>
            <ac:picMk id="7" creationId="{AE594AC1-6A41-1E34-22E9-062F84EDE180}"/>
          </ac:picMkLst>
        </pc:picChg>
        <pc:picChg chg="add mod">
          <ac:chgData name="CARIATI RAFFAELE ALESSANDRO" userId="48d8bb42-a624-47d8-b936-eaa9420abc89" providerId="ADAL" clId="{962F273D-BF44-4AA9-9A4D-A2149EDC556B}" dt="2023-05-22T15:24:20.059" v="1788" actId="164"/>
          <ac:picMkLst>
            <pc:docMk/>
            <pc:sldMk cId="676884176" sldId="263"/>
            <ac:picMk id="13" creationId="{58260918-D9B9-DD27-DF44-D5C3E57FEBB3}"/>
          </ac:picMkLst>
        </pc:picChg>
        <pc:picChg chg="mod">
          <ac:chgData name="CARIATI RAFFAELE ALESSANDRO" userId="48d8bb42-a624-47d8-b936-eaa9420abc89" providerId="ADAL" clId="{962F273D-BF44-4AA9-9A4D-A2149EDC556B}" dt="2023-05-24T17:05:27.239" v="4691"/>
          <ac:picMkLst>
            <pc:docMk/>
            <pc:sldMk cId="676884176" sldId="263"/>
            <ac:picMk id="22" creationId="{00832069-E9A6-601B-D5CE-2CCD5C0C1819}"/>
          </ac:picMkLst>
        </pc:picChg>
        <pc:picChg chg="mod">
          <ac:chgData name="CARIATI RAFFAELE ALESSANDRO" userId="48d8bb42-a624-47d8-b936-eaa9420abc89" providerId="ADAL" clId="{962F273D-BF44-4AA9-9A4D-A2149EDC556B}" dt="2023-05-22T15:24:01.120" v="1784" actId="164"/>
          <ac:picMkLst>
            <pc:docMk/>
            <pc:sldMk cId="676884176" sldId="263"/>
            <ac:picMk id="79" creationId="{1FDAB622-0FBC-BEB6-9451-57462FB7A5E7}"/>
          </ac:picMkLst>
        </pc:picChg>
        <pc:picChg chg="mod">
          <ac:chgData name="CARIATI RAFFAELE ALESSANDRO" userId="48d8bb42-a624-47d8-b936-eaa9420abc89" providerId="ADAL" clId="{962F273D-BF44-4AA9-9A4D-A2149EDC556B}" dt="2023-05-22T15:24:30.979" v="1790" actId="164"/>
          <ac:picMkLst>
            <pc:docMk/>
            <pc:sldMk cId="676884176" sldId="263"/>
            <ac:picMk id="121" creationId="{29FFAF2A-58FC-942F-6E53-5F7AEC7788E2}"/>
          </ac:picMkLst>
        </pc:picChg>
        <pc:picChg chg="mod">
          <ac:chgData name="CARIATI RAFFAELE ALESSANDRO" userId="48d8bb42-a624-47d8-b936-eaa9420abc89" providerId="ADAL" clId="{962F273D-BF44-4AA9-9A4D-A2149EDC556B}" dt="2023-05-22T15:24:43.258" v="1792" actId="164"/>
          <ac:picMkLst>
            <pc:docMk/>
            <pc:sldMk cId="676884176" sldId="263"/>
            <ac:picMk id="123" creationId="{F4254F71-9B6E-708B-E174-DC52D5285A52}"/>
          </ac:picMkLst>
        </pc:picChg>
        <pc:picChg chg="mod">
          <ac:chgData name="CARIATI RAFFAELE ALESSANDRO" userId="48d8bb42-a624-47d8-b936-eaa9420abc89" providerId="ADAL" clId="{962F273D-BF44-4AA9-9A4D-A2149EDC556B}" dt="2023-05-24T17:04:40.499" v="4686" actId="207"/>
          <ac:picMkLst>
            <pc:docMk/>
            <pc:sldMk cId="676884176" sldId="263"/>
            <ac:picMk id="125" creationId="{7B0F893C-01CE-825B-75CE-98201B5F609D}"/>
          </ac:picMkLst>
        </pc:picChg>
        <pc:picChg chg="mod">
          <ac:chgData name="CARIATI RAFFAELE ALESSANDRO" userId="48d8bb42-a624-47d8-b936-eaa9420abc89" providerId="ADAL" clId="{962F273D-BF44-4AA9-9A4D-A2149EDC556B}" dt="2023-05-24T17:04:41.353" v="4687" actId="207"/>
          <ac:picMkLst>
            <pc:docMk/>
            <pc:sldMk cId="676884176" sldId="263"/>
            <ac:picMk id="127" creationId="{A7B940CE-C3ED-DEF9-622C-8C143F192782}"/>
          </ac:picMkLst>
        </pc:picChg>
        <pc:picChg chg="del">
          <ac:chgData name="CARIATI RAFFAELE ALESSANDRO" userId="48d8bb42-a624-47d8-b936-eaa9420abc89" providerId="ADAL" clId="{962F273D-BF44-4AA9-9A4D-A2149EDC556B}" dt="2023-05-20T16:44:30.921" v="215" actId="478"/>
          <ac:picMkLst>
            <pc:docMk/>
            <pc:sldMk cId="676884176" sldId="263"/>
            <ac:picMk id="131" creationId="{88290AA0-AA77-49CC-832D-A474F17D5985}"/>
          </ac:picMkLst>
        </pc:picChg>
      </pc:sldChg>
      <pc:sldChg chg="addSp delSp modSp mod">
        <pc:chgData name="CARIATI RAFFAELE ALESSANDRO" userId="48d8bb42-a624-47d8-b936-eaa9420abc89" providerId="ADAL" clId="{962F273D-BF44-4AA9-9A4D-A2149EDC556B}" dt="2023-05-25T05:24:22.291" v="5006" actId="1036"/>
        <pc:sldMkLst>
          <pc:docMk/>
          <pc:sldMk cId="1539551912" sldId="264"/>
        </pc:sldMkLst>
        <pc:spChg chg="mod">
          <ac:chgData name="CARIATI RAFFAELE ALESSANDRO" userId="48d8bb42-a624-47d8-b936-eaa9420abc89" providerId="ADAL" clId="{962F273D-BF44-4AA9-9A4D-A2149EDC556B}" dt="2023-05-23T15:58:49.758" v="2786" actId="120"/>
          <ac:spMkLst>
            <pc:docMk/>
            <pc:sldMk cId="1539551912" sldId="264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6" creationId="{E9202239-F077-36E4-48E8-6CB2A2B832F6}"/>
          </ac:spMkLst>
        </pc:spChg>
        <pc:spChg chg="del mod topLvl">
          <ac:chgData name="CARIATI RAFFAELE ALESSANDRO" userId="48d8bb42-a624-47d8-b936-eaa9420abc89" providerId="ADAL" clId="{962F273D-BF44-4AA9-9A4D-A2149EDC556B}" dt="2023-05-25T05:24:08.271" v="4998" actId="478"/>
          <ac:spMkLst>
            <pc:docMk/>
            <pc:sldMk cId="1539551912" sldId="264"/>
            <ac:spMk id="9" creationId="{9BE48E75-B22E-375C-A309-9F3EFFA52209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10" creationId="{254282B7-00CE-FB26-18AF-8E425AEC09CB}"/>
          </ac:spMkLst>
        </pc:spChg>
        <pc:spChg chg="del mod topLvl">
          <ac:chgData name="CARIATI RAFFAELE ALESSANDRO" userId="48d8bb42-a624-47d8-b936-eaa9420abc89" providerId="ADAL" clId="{962F273D-BF44-4AA9-9A4D-A2149EDC556B}" dt="2023-05-25T05:24:08.271" v="4998" actId="478"/>
          <ac:spMkLst>
            <pc:docMk/>
            <pc:sldMk cId="1539551912" sldId="264"/>
            <ac:spMk id="14" creationId="{84853C08-CCAC-8B10-A763-FA8724D419FB}"/>
          </ac:spMkLst>
        </pc:spChg>
        <pc:spChg chg="del mod ord topLvl">
          <ac:chgData name="CARIATI RAFFAELE ALESSANDRO" userId="48d8bb42-a624-47d8-b936-eaa9420abc89" providerId="ADAL" clId="{962F273D-BF44-4AA9-9A4D-A2149EDC556B}" dt="2023-05-25T05:24:08.271" v="4998" actId="478"/>
          <ac:spMkLst>
            <pc:docMk/>
            <pc:sldMk cId="1539551912" sldId="264"/>
            <ac:spMk id="15" creationId="{7C3F2737-DAFC-1303-6FEC-EDD7AC851626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16" creationId="{76C4D078-AF53-8E63-283D-057C40FD7BC9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17" creationId="{52708C52-B503-653A-79C6-CD5B483A725B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18" creationId="{9B99E68A-FA99-F382-FF4E-0DAFBAB8C28E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19" creationId="{FA5F5CB3-EBFE-B48F-8061-6BDBE23E9DD4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20" creationId="{C7174BB7-944D-FB6D-3D50-33161D749EF9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22" creationId="{4F7FD80E-E9BB-26A4-18CF-578EF5E4AF10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24" creationId="{68EA5BB1-AB14-252D-2864-5FDD92124218}"/>
          </ac:spMkLst>
        </pc:spChg>
        <pc:spChg chg="del mod topLvl">
          <ac:chgData name="CARIATI RAFFAELE ALESSANDRO" userId="48d8bb42-a624-47d8-b936-eaa9420abc89" providerId="ADAL" clId="{962F273D-BF44-4AA9-9A4D-A2149EDC556B}" dt="2023-05-25T05:24:08.271" v="4998" actId="478"/>
          <ac:spMkLst>
            <pc:docMk/>
            <pc:sldMk cId="1539551912" sldId="264"/>
            <ac:spMk id="35" creationId="{D907B966-1417-5BAD-464E-E793F765329A}"/>
          </ac:spMkLst>
        </pc:spChg>
        <pc:spChg chg="del mod topLvl">
          <ac:chgData name="CARIATI RAFFAELE ALESSANDRO" userId="48d8bb42-a624-47d8-b936-eaa9420abc89" providerId="ADAL" clId="{962F273D-BF44-4AA9-9A4D-A2149EDC556B}" dt="2023-05-25T05:24:08.271" v="4998" actId="478"/>
          <ac:spMkLst>
            <pc:docMk/>
            <pc:sldMk cId="1539551912" sldId="264"/>
            <ac:spMk id="36" creationId="{7EDCE54E-2BE4-B1BF-F206-7B4FE8C62305}"/>
          </ac:spMkLst>
        </pc:spChg>
        <pc:spChg chg="del mod topLvl">
          <ac:chgData name="CARIATI RAFFAELE ALESSANDRO" userId="48d8bb42-a624-47d8-b936-eaa9420abc89" providerId="ADAL" clId="{962F273D-BF44-4AA9-9A4D-A2149EDC556B}" dt="2023-05-25T05:24:08.271" v="4998" actId="478"/>
          <ac:spMkLst>
            <pc:docMk/>
            <pc:sldMk cId="1539551912" sldId="264"/>
            <ac:spMk id="37" creationId="{932990C1-C532-B333-91E4-422F9921D2F1}"/>
          </ac:spMkLst>
        </pc:spChg>
        <pc:spChg chg="mod topLvl">
          <ac:chgData name="CARIATI RAFFAELE ALESSANDRO" userId="48d8bb42-a624-47d8-b936-eaa9420abc89" providerId="ADAL" clId="{962F273D-BF44-4AA9-9A4D-A2149EDC556B}" dt="2023-05-20T16:15:07.239" v="126" actId="164"/>
          <ac:spMkLst>
            <pc:docMk/>
            <pc:sldMk cId="1539551912" sldId="264"/>
            <ac:spMk id="38" creationId="{D9CE6B97-757D-8C43-EC09-FDFC3705F534}"/>
          </ac:spMkLst>
        </pc:spChg>
        <pc:spChg chg="mod topLvl">
          <ac:chgData name="CARIATI RAFFAELE ALESSANDRO" userId="48d8bb42-a624-47d8-b936-eaa9420abc89" providerId="ADAL" clId="{962F273D-BF44-4AA9-9A4D-A2149EDC556B}" dt="2023-05-20T16:15:26.240" v="128" actId="164"/>
          <ac:spMkLst>
            <pc:docMk/>
            <pc:sldMk cId="1539551912" sldId="264"/>
            <ac:spMk id="39" creationId="{5EC9E395-16B4-181D-8DF9-86379558909C}"/>
          </ac:spMkLst>
        </pc:spChg>
        <pc:spChg chg="mod topLvl">
          <ac:chgData name="CARIATI RAFFAELE ALESSANDRO" userId="48d8bb42-a624-47d8-b936-eaa9420abc89" providerId="ADAL" clId="{962F273D-BF44-4AA9-9A4D-A2149EDC556B}" dt="2023-05-20T16:15:07.239" v="126" actId="164"/>
          <ac:spMkLst>
            <pc:docMk/>
            <pc:sldMk cId="1539551912" sldId="264"/>
            <ac:spMk id="40" creationId="{880C5B84-5DBD-BF6B-ABF4-4F8669827363}"/>
          </ac:spMkLst>
        </pc:spChg>
        <pc:spChg chg="mod topLvl">
          <ac:chgData name="CARIATI RAFFAELE ALESSANDRO" userId="48d8bb42-a624-47d8-b936-eaa9420abc89" providerId="ADAL" clId="{962F273D-BF44-4AA9-9A4D-A2149EDC556B}" dt="2023-05-20T16:15:39.771" v="130" actId="164"/>
          <ac:spMkLst>
            <pc:docMk/>
            <pc:sldMk cId="1539551912" sldId="264"/>
            <ac:spMk id="47" creationId="{2E277181-56A9-6A41-7D8A-C576ED16EA25}"/>
          </ac:spMkLst>
        </pc:spChg>
        <pc:spChg chg="mod topLvl">
          <ac:chgData name="CARIATI RAFFAELE ALESSANDRO" userId="48d8bb42-a624-47d8-b936-eaa9420abc89" providerId="ADAL" clId="{962F273D-BF44-4AA9-9A4D-A2149EDC556B}" dt="2023-05-20T16:16:02.771" v="132" actId="164"/>
          <ac:spMkLst>
            <pc:docMk/>
            <pc:sldMk cId="1539551912" sldId="264"/>
            <ac:spMk id="48" creationId="{1A9588E8-2FA2-8A83-7C5E-ED18A067DBAA}"/>
          </ac:spMkLst>
        </pc:spChg>
        <pc:spChg chg="mod topLvl">
          <ac:chgData name="CARIATI RAFFAELE ALESSANDRO" userId="48d8bb42-a624-47d8-b936-eaa9420abc89" providerId="ADAL" clId="{962F273D-BF44-4AA9-9A4D-A2149EDC556B}" dt="2023-05-20T16:15:39.771" v="130" actId="164"/>
          <ac:spMkLst>
            <pc:docMk/>
            <pc:sldMk cId="1539551912" sldId="264"/>
            <ac:spMk id="49" creationId="{BE6F60AF-C855-A3A5-4A07-A6D321615DF2}"/>
          </ac:spMkLst>
        </pc:spChg>
        <pc:spChg chg="add del mod">
          <ac:chgData name="CARIATI RAFFAELE ALESSANDRO" userId="48d8bb42-a624-47d8-b936-eaa9420abc89" providerId="ADAL" clId="{962F273D-BF44-4AA9-9A4D-A2149EDC556B}" dt="2023-05-20T16:14:26.842" v="117"/>
          <ac:spMkLst>
            <pc:docMk/>
            <pc:sldMk cId="1539551912" sldId="264"/>
            <ac:spMk id="52" creationId="{496604BD-963E-5F04-7878-01C9B37AF156}"/>
          </ac:spMkLst>
        </pc:spChg>
        <pc:spChg chg="add del mod">
          <ac:chgData name="CARIATI RAFFAELE ALESSANDRO" userId="48d8bb42-a624-47d8-b936-eaa9420abc89" providerId="ADAL" clId="{962F273D-BF44-4AA9-9A4D-A2149EDC556B}" dt="2023-05-20T16:14:26.842" v="117"/>
          <ac:spMkLst>
            <pc:docMk/>
            <pc:sldMk cId="1539551912" sldId="264"/>
            <ac:spMk id="53" creationId="{30E63603-A6C3-F6FD-7EDB-0FFCD02F3055}"/>
          </ac:spMkLst>
        </pc:spChg>
        <pc:spChg chg="add del mod">
          <ac:chgData name="CARIATI RAFFAELE ALESSANDRO" userId="48d8bb42-a624-47d8-b936-eaa9420abc89" providerId="ADAL" clId="{962F273D-BF44-4AA9-9A4D-A2149EDC556B}" dt="2023-05-20T16:14:26.842" v="117"/>
          <ac:spMkLst>
            <pc:docMk/>
            <pc:sldMk cId="1539551912" sldId="264"/>
            <ac:spMk id="54" creationId="{700421A7-A5AC-EDE6-D014-26064538FFFC}"/>
          </ac:spMkLst>
        </pc:spChg>
        <pc:spChg chg="del mod topLvl">
          <ac:chgData name="CARIATI RAFFAELE ALESSANDRO" userId="48d8bb42-a624-47d8-b936-eaa9420abc89" providerId="ADAL" clId="{962F273D-BF44-4AA9-9A4D-A2149EDC556B}" dt="2023-05-25T05:24:08.271" v="4998" actId="478"/>
          <ac:spMkLst>
            <pc:docMk/>
            <pc:sldMk cId="1539551912" sldId="264"/>
            <ac:spMk id="57" creationId="{16AE1FBB-A326-0EF0-E233-DAC314B4E495}"/>
          </ac:spMkLst>
        </pc:spChg>
        <pc:spChg chg="del mod topLvl">
          <ac:chgData name="CARIATI RAFFAELE ALESSANDRO" userId="48d8bb42-a624-47d8-b936-eaa9420abc89" providerId="ADAL" clId="{962F273D-BF44-4AA9-9A4D-A2149EDC556B}" dt="2023-05-25T05:24:08.271" v="4998" actId="478"/>
          <ac:spMkLst>
            <pc:docMk/>
            <pc:sldMk cId="1539551912" sldId="264"/>
            <ac:spMk id="58" creationId="{4F07B093-59AC-A863-0332-E67E44AAF928}"/>
          </ac:spMkLst>
        </pc:spChg>
        <pc:spChg chg="add del mod">
          <ac:chgData name="CARIATI RAFFAELE ALESSANDRO" userId="48d8bb42-a624-47d8-b936-eaa9420abc89" providerId="ADAL" clId="{962F273D-BF44-4AA9-9A4D-A2149EDC556B}" dt="2023-05-20T16:14:37.919" v="123"/>
          <ac:spMkLst>
            <pc:docMk/>
            <pc:sldMk cId="1539551912" sldId="264"/>
            <ac:spMk id="59" creationId="{77D48DF9-13CD-E14A-1847-E1FC13510F62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59" creationId="{848820EA-C033-FC9F-F0F7-05F4F7F1F521}"/>
          </ac:spMkLst>
        </pc:spChg>
        <pc:spChg chg="add del mod">
          <ac:chgData name="CARIATI RAFFAELE ALESSANDRO" userId="48d8bb42-a624-47d8-b936-eaa9420abc89" providerId="ADAL" clId="{962F273D-BF44-4AA9-9A4D-A2149EDC556B}" dt="2023-05-20T16:14:37.919" v="123"/>
          <ac:spMkLst>
            <pc:docMk/>
            <pc:sldMk cId="1539551912" sldId="264"/>
            <ac:spMk id="60" creationId="{3E655472-2177-BBC6-BA21-8B55F6643057}"/>
          </ac:spMkLst>
        </pc:spChg>
        <pc:spChg chg="add del mod">
          <ac:chgData name="CARIATI RAFFAELE ALESSANDRO" userId="48d8bb42-a624-47d8-b936-eaa9420abc89" providerId="ADAL" clId="{962F273D-BF44-4AA9-9A4D-A2149EDC556B}" dt="2023-05-20T16:14:37.919" v="123"/>
          <ac:spMkLst>
            <pc:docMk/>
            <pc:sldMk cId="1539551912" sldId="264"/>
            <ac:spMk id="61" creationId="{C73EAFB3-3AF8-3F98-FEDE-66E5F2A87B85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64" creationId="{ECEE8746-A215-63E0-D06E-835AE652FCFB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65" creationId="{A4C47B04-26B7-ED79-9DD2-F1B2C04439A3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66" creationId="{EC0BC7C9-2ADF-0AE9-995C-6DE8583B89BE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67" creationId="{C36C2FCC-9F0C-BAD7-8A03-85B6FF0FC6C0}"/>
          </ac:spMkLst>
        </pc:spChg>
        <pc:spChg chg="mod">
          <ac:chgData name="CARIATI RAFFAELE ALESSANDRO" userId="48d8bb42-a624-47d8-b936-eaa9420abc89" providerId="ADAL" clId="{962F273D-BF44-4AA9-9A4D-A2149EDC556B}" dt="2023-05-25T05:24:08.631" v="4999"/>
          <ac:spMkLst>
            <pc:docMk/>
            <pc:sldMk cId="1539551912" sldId="264"/>
            <ac:spMk id="68" creationId="{023F67DE-435D-4C1E-662C-ABB02BF569C9}"/>
          </ac:spMkLst>
        </pc:spChg>
        <pc:spChg chg="del mod topLvl">
          <ac:chgData name="CARIATI RAFFAELE ALESSANDRO" userId="48d8bb42-a624-47d8-b936-eaa9420abc89" providerId="ADAL" clId="{962F273D-BF44-4AA9-9A4D-A2149EDC556B}" dt="2023-05-25T05:24:08.271" v="4998" actId="478"/>
          <ac:spMkLst>
            <pc:docMk/>
            <pc:sldMk cId="1539551912" sldId="264"/>
            <ac:spMk id="73" creationId="{290BFC6A-E01B-AD2A-7891-F1CC4642CB61}"/>
          </ac:spMkLst>
        </pc:spChg>
        <pc:grpChg chg="del mod topLvl">
          <ac:chgData name="CARIATI RAFFAELE ALESSANDRO" userId="48d8bb42-a624-47d8-b936-eaa9420abc89" providerId="ADAL" clId="{962F273D-BF44-4AA9-9A4D-A2149EDC556B}" dt="2023-05-20T16:07:41.188" v="20" actId="165"/>
          <ac:grpSpMkLst>
            <pc:docMk/>
            <pc:sldMk cId="1539551912" sldId="264"/>
            <ac:grpSpMk id="4" creationId="{36D4C8E1-786A-D097-9F18-4BFAFAEAE07F}"/>
          </ac:grpSpMkLst>
        </pc:grpChg>
        <pc:grpChg chg="add mod">
          <ac:chgData name="CARIATI RAFFAELE ALESSANDRO" userId="48d8bb42-a624-47d8-b936-eaa9420abc89" providerId="ADAL" clId="{962F273D-BF44-4AA9-9A4D-A2149EDC556B}" dt="2023-05-25T05:24:22.291" v="5006" actId="1036"/>
          <ac:grpSpMkLst>
            <pc:docMk/>
            <pc:sldMk cId="1539551912" sldId="264"/>
            <ac:grpSpMk id="4" creationId="{81C73EB6-26C4-B999-1DC8-581037583FFA}"/>
          </ac:grpSpMkLst>
        </pc:grpChg>
        <pc:grpChg chg="mod">
          <ac:chgData name="CARIATI RAFFAELE ALESSANDRO" userId="48d8bb42-a624-47d8-b936-eaa9420abc89" providerId="ADAL" clId="{962F273D-BF44-4AA9-9A4D-A2149EDC556B}" dt="2023-05-25T05:24:08.631" v="4999"/>
          <ac:grpSpMkLst>
            <pc:docMk/>
            <pc:sldMk cId="1539551912" sldId="264"/>
            <ac:grpSpMk id="13" creationId="{F0137D3E-8D6B-76E4-A144-44A975B0DAAD}"/>
          </ac:grpSpMkLst>
        </pc:grpChg>
        <pc:grpChg chg="mod">
          <ac:chgData name="CARIATI RAFFAELE ALESSANDRO" userId="48d8bb42-a624-47d8-b936-eaa9420abc89" providerId="ADAL" clId="{962F273D-BF44-4AA9-9A4D-A2149EDC556B}" dt="2023-05-25T05:24:08.631" v="4999"/>
          <ac:grpSpMkLst>
            <pc:docMk/>
            <pc:sldMk cId="1539551912" sldId="264"/>
            <ac:grpSpMk id="46" creationId="{59021858-7AA0-11EB-A5B6-4A534CD05CA8}"/>
          </ac:grpSpMkLst>
        </pc:grpChg>
        <pc:grpChg chg="mod">
          <ac:chgData name="CARIATI RAFFAELE ALESSANDRO" userId="48d8bb42-a624-47d8-b936-eaa9420abc89" providerId="ADAL" clId="{962F273D-BF44-4AA9-9A4D-A2149EDC556B}" dt="2023-05-25T05:24:08.631" v="4999"/>
          <ac:grpSpMkLst>
            <pc:docMk/>
            <pc:sldMk cId="1539551912" sldId="264"/>
            <ac:grpSpMk id="50" creationId="{443F7379-445F-57EC-7660-16C7C834AB86}"/>
          </ac:grpSpMkLst>
        </pc:grpChg>
        <pc:grpChg chg="mod">
          <ac:chgData name="CARIATI RAFFAELE ALESSANDRO" userId="48d8bb42-a624-47d8-b936-eaa9420abc89" providerId="ADAL" clId="{962F273D-BF44-4AA9-9A4D-A2149EDC556B}" dt="2023-05-25T05:24:08.631" v="4999"/>
          <ac:grpSpMkLst>
            <pc:docMk/>
            <pc:sldMk cId="1539551912" sldId="264"/>
            <ac:grpSpMk id="60" creationId="{E6357065-C9A1-57BB-0DE5-94EDA175B2D3}"/>
          </ac:grpSpMkLst>
        </pc:grpChg>
        <pc:grpChg chg="add mod">
          <ac:chgData name="CARIATI RAFFAELE ALESSANDRO" userId="48d8bb42-a624-47d8-b936-eaa9420abc89" providerId="ADAL" clId="{962F273D-BF44-4AA9-9A4D-A2149EDC556B}" dt="2023-05-20T16:15:26.240" v="128" actId="164"/>
          <ac:grpSpMkLst>
            <pc:docMk/>
            <pc:sldMk cId="1539551912" sldId="264"/>
            <ac:grpSpMk id="71" creationId="{B4036D56-5C87-293E-6D93-96D166E39B0D}"/>
          </ac:grpSpMkLst>
        </pc:grpChg>
        <pc:grpChg chg="add del mod">
          <ac:chgData name="CARIATI RAFFAELE ALESSANDRO" userId="48d8bb42-a624-47d8-b936-eaa9420abc89" providerId="ADAL" clId="{962F273D-BF44-4AA9-9A4D-A2149EDC556B}" dt="2023-05-25T05:24:08.271" v="4998" actId="478"/>
          <ac:grpSpMkLst>
            <pc:docMk/>
            <pc:sldMk cId="1539551912" sldId="264"/>
            <ac:grpSpMk id="72" creationId="{0F4226C7-5BA0-32C1-95FB-9D591BDDBEDA}"/>
          </ac:grpSpMkLst>
        </pc:grpChg>
        <pc:grpChg chg="del">
          <ac:chgData name="CARIATI RAFFAELE ALESSANDRO" userId="48d8bb42-a624-47d8-b936-eaa9420abc89" providerId="ADAL" clId="{962F273D-BF44-4AA9-9A4D-A2149EDC556B}" dt="2023-05-20T16:07:37.418" v="19" actId="165"/>
          <ac:grpSpMkLst>
            <pc:docMk/>
            <pc:sldMk cId="1539551912" sldId="264"/>
            <ac:grpSpMk id="74" creationId="{C7011ED6-2C9F-EFBC-9EB0-1D677C2D4701}"/>
          </ac:grpSpMkLst>
        </pc:grpChg>
        <pc:grpChg chg="add mod">
          <ac:chgData name="CARIATI RAFFAELE ALESSANDRO" userId="48d8bb42-a624-47d8-b936-eaa9420abc89" providerId="ADAL" clId="{962F273D-BF44-4AA9-9A4D-A2149EDC556B}" dt="2023-05-20T16:16:02.771" v="132" actId="164"/>
          <ac:grpSpMkLst>
            <pc:docMk/>
            <pc:sldMk cId="1539551912" sldId="264"/>
            <ac:grpSpMk id="75" creationId="{8DF53014-1AF1-A125-2D82-4A5C4451D75B}"/>
          </ac:grpSpMkLst>
        </pc:grpChg>
        <pc:grpChg chg="add del mod">
          <ac:chgData name="CARIATI RAFFAELE ALESSANDRO" userId="48d8bb42-a624-47d8-b936-eaa9420abc89" providerId="ADAL" clId="{962F273D-BF44-4AA9-9A4D-A2149EDC556B}" dt="2023-05-25T05:24:08.271" v="4998" actId="478"/>
          <ac:grpSpMkLst>
            <pc:docMk/>
            <pc:sldMk cId="1539551912" sldId="264"/>
            <ac:grpSpMk id="76" creationId="{D7016919-8E05-3732-15F1-F94E5EDE8E57}"/>
          </ac:grpSpMkLst>
        </pc:grpChg>
        <pc:grpChg chg="add del mod">
          <ac:chgData name="CARIATI RAFFAELE ALESSANDRO" userId="48d8bb42-a624-47d8-b936-eaa9420abc89" providerId="ADAL" clId="{962F273D-BF44-4AA9-9A4D-A2149EDC556B}" dt="2023-05-20T16:18:27.477" v="164" actId="165"/>
          <ac:grpSpMkLst>
            <pc:docMk/>
            <pc:sldMk cId="1539551912" sldId="264"/>
            <ac:grpSpMk id="82" creationId="{EDC812D5-3FC6-A6EF-8082-8890968C896A}"/>
          </ac:grpSpMkLst>
        </pc:grpChg>
        <pc:grpChg chg="del mod topLvl">
          <ac:chgData name="CARIATI RAFFAELE ALESSANDRO" userId="48d8bb42-a624-47d8-b936-eaa9420abc89" providerId="ADAL" clId="{962F273D-BF44-4AA9-9A4D-A2149EDC556B}" dt="2023-05-20T16:07:44.078" v="21" actId="165"/>
          <ac:grpSpMkLst>
            <pc:docMk/>
            <pc:sldMk cId="1539551912" sldId="264"/>
            <ac:grpSpMk id="83" creationId="{6AE47A00-692F-BE1B-ED84-A95ABB539ECF}"/>
          </ac:grpSpMkLst>
        </pc:grpChg>
        <pc:grpChg chg="del mod topLvl">
          <ac:chgData name="CARIATI RAFFAELE ALESSANDRO" userId="48d8bb42-a624-47d8-b936-eaa9420abc89" providerId="ADAL" clId="{962F273D-BF44-4AA9-9A4D-A2149EDC556B}" dt="2023-05-20T16:07:41.188" v="20" actId="165"/>
          <ac:grpSpMkLst>
            <pc:docMk/>
            <pc:sldMk cId="1539551912" sldId="264"/>
            <ac:grpSpMk id="91" creationId="{9245045F-C851-89B2-FD02-80A07C6DB8C4}"/>
          </ac:grpSpMkLst>
        </pc:grpChg>
        <pc:picChg chg="add del mod">
          <ac:chgData name="CARIATI RAFFAELE ALESSANDRO" userId="48d8bb42-a624-47d8-b936-eaa9420abc89" providerId="ADAL" clId="{962F273D-BF44-4AA9-9A4D-A2149EDC556B}" dt="2023-05-20T16:06:52.537" v="11" actId="478"/>
          <ac:picMkLst>
            <pc:docMk/>
            <pc:sldMk cId="1539551912" sldId="264"/>
            <ac:picMk id="5" creationId="{D994792A-7E5E-B967-05BF-36655C249BA3}"/>
          </ac:picMkLst>
        </pc:picChg>
        <pc:picChg chg="add del mod">
          <ac:chgData name="CARIATI RAFFAELE ALESSANDRO" userId="48d8bb42-a624-47d8-b936-eaa9420abc89" providerId="ADAL" clId="{962F273D-BF44-4AA9-9A4D-A2149EDC556B}" dt="2023-05-20T16:07:05.938" v="14" actId="21"/>
          <ac:picMkLst>
            <pc:docMk/>
            <pc:sldMk cId="1539551912" sldId="264"/>
            <ac:picMk id="6" creationId="{61EBE26E-A41D-3177-3D0A-F180C5B64571}"/>
          </ac:picMkLst>
        </pc:picChg>
        <pc:picChg chg="mod">
          <ac:chgData name="CARIATI RAFFAELE ALESSANDRO" userId="48d8bb42-a624-47d8-b936-eaa9420abc89" providerId="ADAL" clId="{962F273D-BF44-4AA9-9A4D-A2149EDC556B}" dt="2023-05-25T05:24:08.631" v="4999"/>
          <ac:picMkLst>
            <pc:docMk/>
            <pc:sldMk cId="1539551912" sldId="264"/>
            <ac:picMk id="8" creationId="{0EBFD0FC-DB45-792B-2908-49B3FF1B027E}"/>
          </ac:picMkLst>
        </pc:picChg>
        <pc:picChg chg="del mod topLvl">
          <ac:chgData name="CARIATI RAFFAELE ALESSANDRO" userId="48d8bb42-a624-47d8-b936-eaa9420abc89" providerId="ADAL" clId="{962F273D-BF44-4AA9-9A4D-A2149EDC556B}" dt="2023-05-25T05:24:08.271" v="4998" actId="478"/>
          <ac:picMkLst>
            <pc:docMk/>
            <pc:sldMk cId="1539551912" sldId="264"/>
            <ac:picMk id="21" creationId="{439B9CE9-9BEC-D949-F2C6-5C2DE8B228E9}"/>
          </ac:picMkLst>
        </pc:picChg>
        <pc:picChg chg="mod">
          <ac:chgData name="CARIATI RAFFAELE ALESSANDRO" userId="48d8bb42-a624-47d8-b936-eaa9420abc89" providerId="ADAL" clId="{962F273D-BF44-4AA9-9A4D-A2149EDC556B}" dt="2023-05-25T05:24:08.631" v="4999"/>
          <ac:picMkLst>
            <pc:docMk/>
            <pc:sldMk cId="1539551912" sldId="264"/>
            <ac:picMk id="25" creationId="{ECCA4CD7-46AA-FE2E-6348-019E49F31D2D}"/>
          </ac:picMkLst>
        </pc:picChg>
        <pc:picChg chg="del mod topLvl">
          <ac:chgData name="CARIATI RAFFAELE ALESSANDRO" userId="48d8bb42-a624-47d8-b936-eaa9420abc89" providerId="ADAL" clId="{962F273D-BF44-4AA9-9A4D-A2149EDC556B}" dt="2023-05-25T05:24:08.271" v="4998" actId="478"/>
          <ac:picMkLst>
            <pc:docMk/>
            <pc:sldMk cId="1539551912" sldId="264"/>
            <ac:picMk id="26" creationId="{772219F6-1E26-BF4E-B8D9-AC5C7BA19982}"/>
          </ac:picMkLst>
        </pc:picChg>
        <pc:picChg chg="del mod topLvl">
          <ac:chgData name="CARIATI RAFFAELE ALESSANDRO" userId="48d8bb42-a624-47d8-b936-eaa9420abc89" providerId="ADAL" clId="{962F273D-BF44-4AA9-9A4D-A2149EDC556B}" dt="2023-05-25T05:24:08.271" v="4998" actId="478"/>
          <ac:picMkLst>
            <pc:docMk/>
            <pc:sldMk cId="1539551912" sldId="264"/>
            <ac:picMk id="27" creationId="{876E6201-172D-C92A-8322-005BBD822983}"/>
          </ac:picMkLst>
        </pc:picChg>
        <pc:picChg chg="del mod topLvl">
          <ac:chgData name="CARIATI RAFFAELE ALESSANDRO" userId="48d8bb42-a624-47d8-b936-eaa9420abc89" providerId="ADAL" clId="{962F273D-BF44-4AA9-9A4D-A2149EDC556B}" dt="2023-05-25T05:24:08.271" v="4998" actId="478"/>
          <ac:picMkLst>
            <pc:docMk/>
            <pc:sldMk cId="1539551912" sldId="264"/>
            <ac:picMk id="28" creationId="{461A979E-92C0-CB47-D730-D1513127FEC5}"/>
          </ac:picMkLst>
        </pc:picChg>
        <pc:picChg chg="del mod topLvl">
          <ac:chgData name="CARIATI RAFFAELE ALESSANDRO" userId="48d8bb42-a624-47d8-b936-eaa9420abc89" providerId="ADAL" clId="{962F273D-BF44-4AA9-9A4D-A2149EDC556B}" dt="2023-05-25T05:24:08.271" v="4998" actId="478"/>
          <ac:picMkLst>
            <pc:docMk/>
            <pc:sldMk cId="1539551912" sldId="264"/>
            <ac:picMk id="29" creationId="{950C629E-C685-363D-5060-05C3F270CB64}"/>
          </ac:picMkLst>
        </pc:picChg>
        <pc:picChg chg="mod">
          <ac:chgData name="CARIATI RAFFAELE ALESSANDRO" userId="48d8bb42-a624-47d8-b936-eaa9420abc89" providerId="ADAL" clId="{962F273D-BF44-4AA9-9A4D-A2149EDC556B}" dt="2023-05-25T05:24:08.631" v="4999"/>
          <ac:picMkLst>
            <pc:docMk/>
            <pc:sldMk cId="1539551912" sldId="264"/>
            <ac:picMk id="30" creationId="{A45446B6-D724-FE51-9CC4-20070B412BAE}"/>
          </ac:picMkLst>
        </pc:picChg>
        <pc:picChg chg="del mod topLvl">
          <ac:chgData name="CARIATI RAFFAELE ALESSANDRO" userId="48d8bb42-a624-47d8-b936-eaa9420abc89" providerId="ADAL" clId="{962F273D-BF44-4AA9-9A4D-A2149EDC556B}" dt="2023-05-25T05:24:08.271" v="4998" actId="478"/>
          <ac:picMkLst>
            <pc:docMk/>
            <pc:sldMk cId="1539551912" sldId="264"/>
            <ac:picMk id="32" creationId="{374AE588-649F-4605-4C23-70603BC11168}"/>
          </ac:picMkLst>
        </pc:picChg>
        <pc:picChg chg="mod">
          <ac:chgData name="CARIATI RAFFAELE ALESSANDRO" userId="48d8bb42-a624-47d8-b936-eaa9420abc89" providerId="ADAL" clId="{962F273D-BF44-4AA9-9A4D-A2149EDC556B}" dt="2023-05-25T05:24:08.631" v="4999"/>
          <ac:picMkLst>
            <pc:docMk/>
            <pc:sldMk cId="1539551912" sldId="264"/>
            <ac:picMk id="33" creationId="{9943CD69-0C0B-3FAE-4794-C6DFA38B2B70}"/>
          </ac:picMkLst>
        </pc:picChg>
        <pc:picChg chg="mod">
          <ac:chgData name="CARIATI RAFFAELE ALESSANDRO" userId="48d8bb42-a624-47d8-b936-eaa9420abc89" providerId="ADAL" clId="{962F273D-BF44-4AA9-9A4D-A2149EDC556B}" dt="2023-05-25T05:24:08.631" v="4999"/>
          <ac:picMkLst>
            <pc:docMk/>
            <pc:sldMk cId="1539551912" sldId="264"/>
            <ac:picMk id="34" creationId="{CE7E0F39-F013-DCA2-80CA-7D990E11DE06}"/>
          </ac:picMkLst>
        </pc:picChg>
        <pc:picChg chg="mod">
          <ac:chgData name="CARIATI RAFFAELE ALESSANDRO" userId="48d8bb42-a624-47d8-b936-eaa9420abc89" providerId="ADAL" clId="{962F273D-BF44-4AA9-9A4D-A2149EDC556B}" dt="2023-05-25T05:24:08.631" v="4999"/>
          <ac:picMkLst>
            <pc:docMk/>
            <pc:sldMk cId="1539551912" sldId="264"/>
            <ac:picMk id="42" creationId="{58BEAC4D-42D1-9B19-8499-83E8D5146439}"/>
          </ac:picMkLst>
        </pc:picChg>
        <pc:picChg chg="mod">
          <ac:chgData name="CARIATI RAFFAELE ALESSANDRO" userId="48d8bb42-a624-47d8-b936-eaa9420abc89" providerId="ADAL" clId="{962F273D-BF44-4AA9-9A4D-A2149EDC556B}" dt="2023-05-25T05:24:08.631" v="4999"/>
          <ac:picMkLst>
            <pc:docMk/>
            <pc:sldMk cId="1539551912" sldId="264"/>
            <ac:picMk id="51" creationId="{C0A0A9A5-2864-0EAC-3169-00554E9922DA}"/>
          </ac:picMkLst>
        </pc:picChg>
        <pc:picChg chg="mod">
          <ac:chgData name="CARIATI RAFFAELE ALESSANDRO" userId="48d8bb42-a624-47d8-b936-eaa9420abc89" providerId="ADAL" clId="{962F273D-BF44-4AA9-9A4D-A2149EDC556B}" dt="2023-05-25T05:24:08.631" v="4999"/>
          <ac:picMkLst>
            <pc:docMk/>
            <pc:sldMk cId="1539551912" sldId="264"/>
            <ac:picMk id="54" creationId="{FB0C8238-2980-2F31-BC88-09EEA3EAEB78}"/>
          </ac:picMkLst>
        </pc:picChg>
        <pc:picChg chg="del mod topLvl">
          <ac:chgData name="CARIATI RAFFAELE ALESSANDRO" userId="48d8bb42-a624-47d8-b936-eaa9420abc89" providerId="ADAL" clId="{962F273D-BF44-4AA9-9A4D-A2149EDC556B}" dt="2023-05-25T05:24:08.271" v="4998" actId="478"/>
          <ac:picMkLst>
            <pc:docMk/>
            <pc:sldMk cId="1539551912" sldId="264"/>
            <ac:picMk id="62" creationId="{3A8AA820-6754-26C8-091E-D254A3D3B524}"/>
          </ac:picMkLst>
        </pc:picChg>
        <pc:picChg chg="add del mod">
          <ac:chgData name="CARIATI RAFFAELE ALESSANDRO" userId="48d8bb42-a624-47d8-b936-eaa9420abc89" providerId="ADAL" clId="{962F273D-BF44-4AA9-9A4D-A2149EDC556B}" dt="2023-05-20T17:01:41.533" v="322" actId="478"/>
          <ac:picMkLst>
            <pc:docMk/>
            <pc:sldMk cId="1539551912" sldId="264"/>
            <ac:picMk id="104" creationId="{D9DD25C3-5072-3FBE-F724-0F5568DC9C65}"/>
          </ac:picMkLst>
        </pc:picChg>
        <pc:picChg chg="add del mod">
          <ac:chgData name="CARIATI RAFFAELE ALESSANDRO" userId="48d8bb42-a624-47d8-b936-eaa9420abc89" providerId="ADAL" clId="{962F273D-BF44-4AA9-9A4D-A2149EDC556B}" dt="2023-05-20T17:15:50.724" v="345" actId="478"/>
          <ac:picMkLst>
            <pc:docMk/>
            <pc:sldMk cId="1539551912" sldId="264"/>
            <ac:picMk id="106" creationId="{ADEE2AA9-DBD2-2E2F-FA39-1D2E40EA20E8}"/>
          </ac:picMkLst>
        </pc:picChg>
        <pc:picChg chg="add del mod">
          <ac:chgData name="CARIATI RAFFAELE ALESSANDRO" userId="48d8bb42-a624-47d8-b936-eaa9420abc89" providerId="ADAL" clId="{962F273D-BF44-4AA9-9A4D-A2149EDC556B}" dt="2023-05-25T05:24:08.271" v="4998" actId="478"/>
          <ac:picMkLst>
            <pc:docMk/>
            <pc:sldMk cId="1539551912" sldId="264"/>
            <ac:picMk id="116" creationId="{A5D8369B-CF17-4D19-C270-5F9D3FC15047}"/>
          </ac:picMkLst>
        </pc:picChg>
        <pc:inkChg chg="add del">
          <ac:chgData name="CARIATI RAFFAELE ALESSANDRO" userId="48d8bb42-a624-47d8-b936-eaa9420abc89" providerId="ADAL" clId="{962F273D-BF44-4AA9-9A4D-A2149EDC556B}" dt="2023-05-20T16:12:16.449" v="75" actId="9405"/>
          <ac:inkMkLst>
            <pc:docMk/>
            <pc:sldMk cId="1539551912" sldId="264"/>
            <ac:inkMk id="30" creationId="{36982F4C-9AB1-B7B6-171A-1A89004BF616}"/>
          </ac:inkMkLst>
        </pc:inkChg>
        <pc:cxnChg chg="add del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5" creationId="{57C5DAEB-7AE2-F4C4-00D3-F106C9A3CCA4}"/>
          </ac:cxnSpMkLst>
        </pc:cxnChg>
        <pc:cxnChg chg="add del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7" creationId="{48ECC3DE-DBD4-E0F4-EC17-2E3E630E1213}"/>
          </ac:cxnSpMkLst>
        </pc:cxnChg>
        <pc:cxnChg chg="add del">
          <ac:chgData name="CARIATI RAFFAELE ALESSANDRO" userId="48d8bb42-a624-47d8-b936-eaa9420abc89" providerId="ADAL" clId="{962F273D-BF44-4AA9-9A4D-A2149EDC556B}" dt="2023-05-20T16:08:01.020" v="23" actId="11529"/>
          <ac:cxnSpMkLst>
            <pc:docMk/>
            <pc:sldMk cId="1539551912" sldId="264"/>
            <ac:cxnSpMk id="8" creationId="{D527A887-D808-836E-1F5E-931C1A410DDE}"/>
          </ac:cxnSpMkLst>
        </pc:cxnChg>
        <pc:cxnChg chg="add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11" creationId="{CF836153-127F-C3C5-1961-9634DD70B4C7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12" creationId="{6622D822-530F-1BD9-CB3B-885B22824095}"/>
          </ac:cxnSpMkLst>
        </pc:cxnChg>
        <pc:cxnChg chg="del mod topLvl">
          <ac:chgData name="CARIATI RAFFAELE ALESSANDRO" userId="48d8bb42-a624-47d8-b936-eaa9420abc89" providerId="ADAL" clId="{962F273D-BF44-4AA9-9A4D-A2149EDC556B}" dt="2023-05-20T16:13:39.414" v="100" actId="478"/>
          <ac:cxnSpMkLst>
            <pc:docMk/>
            <pc:sldMk cId="1539551912" sldId="264"/>
            <ac:cxnSpMk id="20" creationId="{BF291BB6-5C6F-E95F-755A-E3752CB541EF}"/>
          </ac:cxnSpMkLst>
        </pc:cxnChg>
        <pc:cxnChg chg="add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23" creationId="{F84BD45A-A8D2-255D-F8A2-79D710DDD483}"/>
          </ac:cxnSpMkLst>
        </pc:cxnChg>
        <pc:cxnChg chg="add del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31" creationId="{C4CF2E72-7E34-06C5-0CF1-842B8A2D2DC0}"/>
          </ac:cxnSpMkLst>
        </pc:cxnChg>
        <pc:cxnChg chg="add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41" creationId="{EB4AE635-C500-D207-413D-1DCC6967A6E8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43" creationId="{A8D2E21C-990B-C394-AF53-F0A28D56DFF1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44" creationId="{4B4C729A-AD4C-FADF-D51C-B78DA42BDFB2}"/>
          </ac:cxnSpMkLst>
        </pc:cxnChg>
        <pc:cxnChg chg="del mod topLvl">
          <ac:chgData name="CARIATI RAFFAELE ALESSANDRO" userId="48d8bb42-a624-47d8-b936-eaa9420abc89" providerId="ADAL" clId="{962F273D-BF44-4AA9-9A4D-A2149EDC556B}" dt="2023-05-20T16:13:39.989" v="101" actId="478"/>
          <ac:cxnSpMkLst>
            <pc:docMk/>
            <pc:sldMk cId="1539551912" sldId="264"/>
            <ac:cxnSpMk id="44" creationId="{F78ED6A0-797F-AA49-0CF6-1DCDE56CAE01}"/>
          </ac:cxnSpMkLst>
        </pc:cxnChg>
        <pc:cxnChg chg="add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45" creationId="{9DE5F928-2AE6-22F7-E5D3-3AB0FA129962}"/>
          </ac:cxnSpMkLst>
        </pc:cxnChg>
        <pc:cxnChg chg="del mod topLvl">
          <ac:chgData name="CARIATI RAFFAELE ALESSANDRO" userId="48d8bb42-a624-47d8-b936-eaa9420abc89" providerId="ADAL" clId="{962F273D-BF44-4AA9-9A4D-A2149EDC556B}" dt="2023-05-20T16:13:40.889" v="102" actId="478"/>
          <ac:cxnSpMkLst>
            <pc:docMk/>
            <pc:sldMk cId="1539551912" sldId="264"/>
            <ac:cxnSpMk id="46" creationId="{22F85C59-312D-1A14-7583-99AC1C4B6A93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52" creationId="{15C1E702-9FD1-5C68-F128-E7DE9E801115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53" creationId="{1AAA295B-332A-9D2D-C3DE-A9C31DDDFD04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55" creationId="{45F1A42C-4013-1F27-C5C8-BCA9FC9FEF09}"/>
          </ac:cxnSpMkLst>
        </pc:cxnChg>
        <pc:cxnChg chg="add del mod">
          <ac:chgData name="CARIATI RAFFAELE ALESSANDRO" userId="48d8bb42-a624-47d8-b936-eaa9420abc89" providerId="ADAL" clId="{962F273D-BF44-4AA9-9A4D-A2149EDC556B}" dt="2023-05-20T16:14:26.842" v="117"/>
          <ac:cxnSpMkLst>
            <pc:docMk/>
            <pc:sldMk cId="1539551912" sldId="264"/>
            <ac:cxnSpMk id="55" creationId="{EAAE2B02-C739-7B97-10D0-7430FEEDED83}"/>
          </ac:cxnSpMkLst>
        </pc:cxnChg>
        <pc:cxnChg chg="add del mod">
          <ac:chgData name="CARIATI RAFFAELE ALESSANDRO" userId="48d8bb42-a624-47d8-b936-eaa9420abc89" providerId="ADAL" clId="{962F273D-BF44-4AA9-9A4D-A2149EDC556B}" dt="2023-05-20T16:14:26.842" v="117"/>
          <ac:cxnSpMkLst>
            <pc:docMk/>
            <pc:sldMk cId="1539551912" sldId="264"/>
            <ac:cxnSpMk id="56" creationId="{6B829ADC-6D45-3AB9-590C-F283EE888C66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56" creationId="{ECD459FF-3460-B44C-5A12-19B358524F10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61" creationId="{631840AB-9C01-CDFA-B7D8-9BC3C26D5111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63" creationId="{C63A9461-DCAB-D82A-F7B0-062EC25A838F}"/>
          </ac:cxnSpMkLst>
        </pc:cxnChg>
        <pc:cxnChg chg="del mod topLvl">
          <ac:chgData name="CARIATI RAFFAELE ALESSANDRO" userId="48d8bb42-a624-47d8-b936-eaa9420abc89" providerId="ADAL" clId="{962F273D-BF44-4AA9-9A4D-A2149EDC556B}" dt="2023-05-20T16:13:41.913" v="103" actId="478"/>
          <ac:cxnSpMkLst>
            <pc:docMk/>
            <pc:sldMk cId="1539551912" sldId="264"/>
            <ac:cxnSpMk id="63" creationId="{F627928C-FD51-D40F-C3B1-4FF0C54B0C0F}"/>
          </ac:cxnSpMkLst>
        </pc:cxnChg>
        <pc:cxnChg chg="del mod topLvl">
          <ac:chgData name="CARIATI RAFFAELE ALESSANDRO" userId="48d8bb42-a624-47d8-b936-eaa9420abc89" providerId="ADAL" clId="{962F273D-BF44-4AA9-9A4D-A2149EDC556B}" dt="2023-05-20T16:13:38.289" v="99" actId="478"/>
          <ac:cxnSpMkLst>
            <pc:docMk/>
            <pc:sldMk cId="1539551912" sldId="264"/>
            <ac:cxnSpMk id="64" creationId="{BD3E3639-CE7D-57A5-BB02-86093A2F0D83}"/>
          </ac:cxnSpMkLst>
        </pc:cxnChg>
        <pc:cxnChg chg="del mod topLvl">
          <ac:chgData name="CARIATI RAFFAELE ALESSANDRO" userId="48d8bb42-a624-47d8-b936-eaa9420abc89" providerId="ADAL" clId="{962F273D-BF44-4AA9-9A4D-A2149EDC556B}" dt="2023-05-20T16:13:43.269" v="104" actId="478"/>
          <ac:cxnSpMkLst>
            <pc:docMk/>
            <pc:sldMk cId="1539551912" sldId="264"/>
            <ac:cxnSpMk id="65" creationId="{4AA45EB5-FD09-4944-F560-A11680AD4AAC}"/>
          </ac:cxnSpMkLst>
        </pc:cxnChg>
        <pc:cxnChg chg="del mod topLvl">
          <ac:chgData name="CARIATI RAFFAELE ALESSANDRO" userId="48d8bb42-a624-47d8-b936-eaa9420abc89" providerId="ADAL" clId="{962F273D-BF44-4AA9-9A4D-A2149EDC556B}" dt="2023-05-20T16:13:44.599" v="105" actId="478"/>
          <ac:cxnSpMkLst>
            <pc:docMk/>
            <pc:sldMk cId="1539551912" sldId="264"/>
            <ac:cxnSpMk id="66" creationId="{46AF18C7-A0B4-6680-A254-A2B3BF799599}"/>
          </ac:cxnSpMkLst>
        </pc:cxnChg>
        <pc:cxnChg chg="add del mod">
          <ac:chgData name="CARIATI RAFFAELE ALESSANDRO" userId="48d8bb42-a624-47d8-b936-eaa9420abc89" providerId="ADAL" clId="{962F273D-BF44-4AA9-9A4D-A2149EDC556B}" dt="2023-05-20T16:14:37.919" v="123"/>
          <ac:cxnSpMkLst>
            <pc:docMk/>
            <pc:sldMk cId="1539551912" sldId="264"/>
            <ac:cxnSpMk id="67" creationId="{3D9E7BB4-3D9F-EEAB-B127-55072EB42B56}"/>
          </ac:cxnSpMkLst>
        </pc:cxnChg>
        <pc:cxnChg chg="add del mod">
          <ac:chgData name="CARIATI RAFFAELE ALESSANDRO" userId="48d8bb42-a624-47d8-b936-eaa9420abc89" providerId="ADAL" clId="{962F273D-BF44-4AA9-9A4D-A2149EDC556B}" dt="2023-05-20T16:14:37.919" v="123"/>
          <ac:cxnSpMkLst>
            <pc:docMk/>
            <pc:sldMk cId="1539551912" sldId="264"/>
            <ac:cxnSpMk id="68" creationId="{5EB6C959-1297-3A22-7107-47A328EEC116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69" creationId="{A88D63BD-EA47-979D-A5DB-A700302CA2F9}"/>
          </ac:cxnSpMkLst>
        </pc:cxnChg>
        <pc:cxnChg chg="del mod topLvl">
          <ac:chgData name="CARIATI RAFFAELE ALESSANDRO" userId="48d8bb42-a624-47d8-b936-eaa9420abc89" providerId="ADAL" clId="{962F273D-BF44-4AA9-9A4D-A2149EDC556B}" dt="2023-05-20T16:11:03.396" v="57" actId="478"/>
          <ac:cxnSpMkLst>
            <pc:docMk/>
            <pc:sldMk cId="1539551912" sldId="264"/>
            <ac:cxnSpMk id="69" creationId="{B0524118-BA10-4A08-0C3C-71DEBEEEDCAB}"/>
          </ac:cxnSpMkLst>
        </pc:cxnChg>
        <pc:cxnChg chg="del mod topLvl">
          <ac:chgData name="CARIATI RAFFAELE ALESSANDRO" userId="48d8bb42-a624-47d8-b936-eaa9420abc89" providerId="ADAL" clId="{962F273D-BF44-4AA9-9A4D-A2149EDC556B}" dt="2023-05-20T16:11:09.274" v="58" actId="478"/>
          <ac:cxnSpMkLst>
            <pc:docMk/>
            <pc:sldMk cId="1539551912" sldId="264"/>
            <ac:cxnSpMk id="70" creationId="{6877A66C-4E5B-76C3-D626-81705B12489A}"/>
          </ac:cxnSpMkLst>
        </pc:cxnChg>
        <pc:cxnChg chg="mod">
          <ac:chgData name="CARIATI RAFFAELE ALESSANDRO" userId="48d8bb42-a624-47d8-b936-eaa9420abc89" providerId="ADAL" clId="{962F273D-BF44-4AA9-9A4D-A2149EDC556B}" dt="2023-05-25T05:24:08.631" v="4999"/>
          <ac:cxnSpMkLst>
            <pc:docMk/>
            <pc:sldMk cId="1539551912" sldId="264"/>
            <ac:cxnSpMk id="70" creationId="{B44FACB3-AF59-9E79-51F4-811A908C6106}"/>
          </ac:cxnSpMkLst>
        </pc:cxnChg>
        <pc:cxnChg chg="add del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77" creationId="{4B66C0A2-D098-D043-1643-6334BA2C4261}"/>
          </ac:cxnSpMkLst>
        </pc:cxnChg>
        <pc:cxnChg chg="add del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84" creationId="{A4607BFF-8B56-5322-5EAC-566875AF24AB}"/>
          </ac:cxnSpMkLst>
        </pc:cxnChg>
        <pc:cxnChg chg="add del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88" creationId="{88854E80-0AD2-4DF1-3B17-44B31CD6015B}"/>
          </ac:cxnSpMkLst>
        </pc:cxnChg>
        <pc:cxnChg chg="add del mod">
          <ac:chgData name="CARIATI RAFFAELE ALESSANDRO" userId="48d8bb42-a624-47d8-b936-eaa9420abc89" providerId="ADAL" clId="{962F273D-BF44-4AA9-9A4D-A2149EDC556B}" dt="2023-05-20T16:19:16.506" v="179" actId="478"/>
          <ac:cxnSpMkLst>
            <pc:docMk/>
            <pc:sldMk cId="1539551912" sldId="264"/>
            <ac:cxnSpMk id="95" creationId="{06B52F14-7D7C-DF5C-5D5A-96D674A944F9}"/>
          </ac:cxnSpMkLst>
        </pc:cxnChg>
        <pc:cxnChg chg="add del mod">
          <ac:chgData name="CARIATI RAFFAELE ALESSANDRO" userId="48d8bb42-a624-47d8-b936-eaa9420abc89" providerId="ADAL" clId="{962F273D-BF44-4AA9-9A4D-A2149EDC556B}" dt="2023-05-25T05:24:08.271" v="4998" actId="478"/>
          <ac:cxnSpMkLst>
            <pc:docMk/>
            <pc:sldMk cId="1539551912" sldId="264"/>
            <ac:cxnSpMk id="100" creationId="{DAC6CD2A-C136-54B3-9B9D-9FB7F23DA747}"/>
          </ac:cxnSpMkLst>
        </pc:cxnChg>
        <pc:cxnChg chg="add del mod">
          <ac:chgData name="CARIATI RAFFAELE ALESSANDRO" userId="48d8bb42-a624-47d8-b936-eaa9420abc89" providerId="ADAL" clId="{962F273D-BF44-4AA9-9A4D-A2149EDC556B}" dt="2023-05-20T17:03:07.107" v="344" actId="478"/>
          <ac:cxnSpMkLst>
            <pc:docMk/>
            <pc:sldMk cId="1539551912" sldId="264"/>
            <ac:cxnSpMk id="107" creationId="{3DE32179-6722-6674-D110-A2753C9C7BF0}"/>
          </ac:cxnSpMkLst>
        </pc:cxnChg>
        <pc:cxnChg chg="add del mod">
          <ac:chgData name="CARIATI RAFFAELE ALESSANDRO" userId="48d8bb42-a624-47d8-b936-eaa9420abc89" providerId="ADAL" clId="{962F273D-BF44-4AA9-9A4D-A2149EDC556B}" dt="2023-05-20T17:03:05.209" v="343" actId="478"/>
          <ac:cxnSpMkLst>
            <pc:docMk/>
            <pc:sldMk cId="1539551912" sldId="264"/>
            <ac:cxnSpMk id="110" creationId="{E7AE29C9-483B-24FD-5DB8-251E39660772}"/>
          </ac:cxnSpMkLst>
        </pc:cxnChg>
      </pc:sldChg>
      <pc:sldChg chg="addSp delSp modSp mod">
        <pc:chgData name="CARIATI RAFFAELE ALESSANDRO" userId="48d8bb42-a624-47d8-b936-eaa9420abc89" providerId="ADAL" clId="{962F273D-BF44-4AA9-9A4D-A2149EDC556B}" dt="2023-05-23T15:58:46.087" v="2785" actId="120"/>
        <pc:sldMkLst>
          <pc:docMk/>
          <pc:sldMk cId="31157148" sldId="265"/>
        </pc:sldMkLst>
        <pc:spChg chg="mod">
          <ac:chgData name="CARIATI RAFFAELE ALESSANDRO" userId="48d8bb42-a624-47d8-b936-eaa9420abc89" providerId="ADAL" clId="{962F273D-BF44-4AA9-9A4D-A2149EDC556B}" dt="2023-05-23T15:58:46.087" v="2785" actId="120"/>
          <ac:spMkLst>
            <pc:docMk/>
            <pc:sldMk cId="31157148" sldId="265"/>
            <ac:spMk id="2" creationId="{F50FA3CB-6144-EEEB-1568-263BC3705244}"/>
          </ac:spMkLst>
        </pc:spChg>
        <pc:spChg chg="add mod">
          <ac:chgData name="CARIATI RAFFAELE ALESSANDRO" userId="48d8bb42-a624-47d8-b936-eaa9420abc89" providerId="ADAL" clId="{962F273D-BF44-4AA9-9A4D-A2149EDC556B}" dt="2023-05-22T10:36:23.752" v="884" actId="571"/>
          <ac:spMkLst>
            <pc:docMk/>
            <pc:sldMk cId="31157148" sldId="265"/>
            <ac:spMk id="4" creationId="{DC28848F-B708-3766-0007-9964613A6455}"/>
          </ac:spMkLst>
        </pc:spChg>
        <pc:spChg chg="mod">
          <ac:chgData name="CARIATI RAFFAELE ALESSANDRO" userId="48d8bb42-a624-47d8-b936-eaa9420abc89" providerId="ADAL" clId="{962F273D-BF44-4AA9-9A4D-A2149EDC556B}" dt="2023-05-22T15:29:18.550" v="1805" actId="164"/>
          <ac:spMkLst>
            <pc:docMk/>
            <pc:sldMk cId="31157148" sldId="265"/>
            <ac:spMk id="9" creationId="{5C7CC749-D1C5-3D31-639F-15DE76BDC7EF}"/>
          </ac:spMkLst>
        </pc:spChg>
        <pc:spChg chg="mod">
          <ac:chgData name="CARIATI RAFFAELE ALESSANDRO" userId="48d8bb42-a624-47d8-b936-eaa9420abc89" providerId="ADAL" clId="{962F273D-BF44-4AA9-9A4D-A2149EDC556B}" dt="2023-05-22T15:29:18.550" v="1805" actId="164"/>
          <ac:spMkLst>
            <pc:docMk/>
            <pc:sldMk cId="31157148" sldId="265"/>
            <ac:spMk id="12" creationId="{4F5DD17A-A89B-6C6F-C891-1070C1DC9AEC}"/>
          </ac:spMkLst>
        </pc:spChg>
        <pc:spChg chg="mod">
          <ac:chgData name="CARIATI RAFFAELE ALESSANDRO" userId="48d8bb42-a624-47d8-b936-eaa9420abc89" providerId="ADAL" clId="{962F273D-BF44-4AA9-9A4D-A2149EDC556B}" dt="2023-05-22T15:29:25.513" v="1809" actId="164"/>
          <ac:spMkLst>
            <pc:docMk/>
            <pc:sldMk cId="31157148" sldId="265"/>
            <ac:spMk id="18" creationId="{7C0746DA-8993-D05A-F4CA-1DF88A8CB53D}"/>
          </ac:spMkLst>
        </pc:spChg>
        <pc:spChg chg="mod">
          <ac:chgData name="CARIATI RAFFAELE ALESSANDRO" userId="48d8bb42-a624-47d8-b936-eaa9420abc89" providerId="ADAL" clId="{962F273D-BF44-4AA9-9A4D-A2149EDC556B}" dt="2023-05-22T15:29:25.513" v="1809" actId="164"/>
          <ac:spMkLst>
            <pc:docMk/>
            <pc:sldMk cId="31157148" sldId="265"/>
            <ac:spMk id="20" creationId="{410B09DF-B23A-5476-0613-BC604CBD9DFC}"/>
          </ac:spMkLst>
        </pc:spChg>
        <pc:spChg chg="mod">
          <ac:chgData name="CARIATI RAFFAELE ALESSANDRO" userId="48d8bb42-a624-47d8-b936-eaa9420abc89" providerId="ADAL" clId="{962F273D-BF44-4AA9-9A4D-A2149EDC556B}" dt="2023-05-22T15:29:25.513" v="1809" actId="164"/>
          <ac:spMkLst>
            <pc:docMk/>
            <pc:sldMk cId="31157148" sldId="265"/>
            <ac:spMk id="22" creationId="{474EB38A-E845-1775-4BF4-FA2319056EFA}"/>
          </ac:spMkLst>
        </pc:spChg>
        <pc:spChg chg="mod">
          <ac:chgData name="CARIATI RAFFAELE ALESSANDRO" userId="48d8bb42-a624-47d8-b936-eaa9420abc89" providerId="ADAL" clId="{962F273D-BF44-4AA9-9A4D-A2149EDC556B}" dt="2023-05-22T15:29:36.012" v="1811" actId="164"/>
          <ac:spMkLst>
            <pc:docMk/>
            <pc:sldMk cId="31157148" sldId="265"/>
            <ac:spMk id="26" creationId="{82FBA6E6-E8E8-C91D-D2E7-3D0B645022B2}"/>
          </ac:spMkLst>
        </pc:spChg>
        <pc:spChg chg="mod">
          <ac:chgData name="CARIATI RAFFAELE ALESSANDRO" userId="48d8bb42-a624-47d8-b936-eaa9420abc89" providerId="ADAL" clId="{962F273D-BF44-4AA9-9A4D-A2149EDC556B}" dt="2023-05-22T15:29:36.012" v="1811" actId="164"/>
          <ac:spMkLst>
            <pc:docMk/>
            <pc:sldMk cId="31157148" sldId="265"/>
            <ac:spMk id="28" creationId="{CF2F3010-57A5-73B3-C418-8F1C5555734A}"/>
          </ac:spMkLst>
        </pc:spChg>
        <pc:spChg chg="mod">
          <ac:chgData name="CARIATI RAFFAELE ALESSANDRO" userId="48d8bb42-a624-47d8-b936-eaa9420abc89" providerId="ADAL" clId="{962F273D-BF44-4AA9-9A4D-A2149EDC556B}" dt="2023-05-22T15:29:36.012" v="1811" actId="164"/>
          <ac:spMkLst>
            <pc:docMk/>
            <pc:sldMk cId="31157148" sldId="265"/>
            <ac:spMk id="31" creationId="{DA7732F8-9405-FA7C-5AA8-2E250D94F28E}"/>
          </ac:spMkLst>
        </pc:spChg>
        <pc:spChg chg="mod">
          <ac:chgData name="CARIATI RAFFAELE ALESSANDRO" userId="48d8bb42-a624-47d8-b936-eaa9420abc89" providerId="ADAL" clId="{962F273D-BF44-4AA9-9A4D-A2149EDC556B}" dt="2023-05-22T15:29:18.550" v="1805" actId="164"/>
          <ac:spMkLst>
            <pc:docMk/>
            <pc:sldMk cId="31157148" sldId="265"/>
            <ac:spMk id="56" creationId="{55D3E971-8C6E-6EE6-35F2-7833DE5B4812}"/>
          </ac:spMkLst>
        </pc:spChg>
        <pc:grpChg chg="add mod">
          <ac:chgData name="CARIATI RAFFAELE ALESSANDRO" userId="48d8bb42-a624-47d8-b936-eaa9420abc89" providerId="ADAL" clId="{962F273D-BF44-4AA9-9A4D-A2149EDC556B}" dt="2023-05-22T15:29:18.550" v="1805" actId="164"/>
          <ac:grpSpMkLst>
            <pc:docMk/>
            <pc:sldMk cId="31157148" sldId="265"/>
            <ac:grpSpMk id="6" creationId="{4831BBB4-FBE2-FFBE-D710-89296F86E40A}"/>
          </ac:grpSpMkLst>
        </pc:grpChg>
        <pc:grpChg chg="add mod">
          <ac:chgData name="CARIATI RAFFAELE ALESSANDRO" userId="48d8bb42-a624-47d8-b936-eaa9420abc89" providerId="ADAL" clId="{962F273D-BF44-4AA9-9A4D-A2149EDC556B}" dt="2023-05-22T15:29:45.330" v="1813" actId="164"/>
          <ac:grpSpMkLst>
            <pc:docMk/>
            <pc:sldMk cId="31157148" sldId="265"/>
            <ac:grpSpMk id="7" creationId="{5F45E3B2-ADD9-9740-A7D8-18366BD076E0}"/>
          </ac:grpSpMkLst>
        </pc:grpChg>
        <pc:grpChg chg="add mod">
          <ac:chgData name="CARIATI RAFFAELE ALESSANDRO" userId="48d8bb42-a624-47d8-b936-eaa9420abc89" providerId="ADAL" clId="{962F273D-BF44-4AA9-9A4D-A2149EDC556B}" dt="2023-05-22T15:29:45.330" v="1813" actId="164"/>
          <ac:grpSpMkLst>
            <pc:docMk/>
            <pc:sldMk cId="31157148" sldId="265"/>
            <ac:grpSpMk id="8" creationId="{83ABF9B7-0CA6-F0CF-CCB7-FA316B27EA7B}"/>
          </ac:grpSpMkLst>
        </pc:grpChg>
        <pc:grpChg chg="add mod">
          <ac:chgData name="CARIATI RAFFAELE ALESSANDRO" userId="48d8bb42-a624-47d8-b936-eaa9420abc89" providerId="ADAL" clId="{962F273D-BF44-4AA9-9A4D-A2149EDC556B}" dt="2023-05-22T15:29:45.330" v="1813" actId="164"/>
          <ac:grpSpMkLst>
            <pc:docMk/>
            <pc:sldMk cId="31157148" sldId="265"/>
            <ac:grpSpMk id="10" creationId="{4FEDE44F-87DF-0838-9A9B-E0E1016F2CD1}"/>
          </ac:grpSpMkLst>
        </pc:grpChg>
        <pc:grpChg chg="add mod">
          <ac:chgData name="CARIATI RAFFAELE ALESSANDRO" userId="48d8bb42-a624-47d8-b936-eaa9420abc89" providerId="ADAL" clId="{962F273D-BF44-4AA9-9A4D-A2149EDC556B}" dt="2023-05-22T15:29:48.196" v="1814" actId="12788"/>
          <ac:grpSpMkLst>
            <pc:docMk/>
            <pc:sldMk cId="31157148" sldId="265"/>
            <ac:grpSpMk id="11" creationId="{081FBEAD-2615-1C5F-C9C0-6C47B147D721}"/>
          </ac:grpSpMkLst>
        </pc:grpChg>
        <pc:grpChg chg="del">
          <ac:chgData name="CARIATI RAFFAELE ALESSANDRO" userId="48d8bb42-a624-47d8-b936-eaa9420abc89" providerId="ADAL" clId="{962F273D-BF44-4AA9-9A4D-A2149EDC556B}" dt="2023-05-20T17:16:40.292" v="355" actId="478"/>
          <ac:grpSpMkLst>
            <pc:docMk/>
            <pc:sldMk cId="31157148" sldId="265"/>
            <ac:grpSpMk id="55" creationId="{3C7AAF96-5F8C-639F-629C-775266A781F6}"/>
          </ac:grpSpMkLst>
        </pc:grpChg>
        <pc:picChg chg="add mod">
          <ac:chgData name="CARIATI RAFFAELE ALESSANDRO" userId="48d8bb42-a624-47d8-b936-eaa9420abc89" providerId="ADAL" clId="{962F273D-BF44-4AA9-9A4D-A2149EDC556B}" dt="2023-05-22T15:28:40.182" v="1800" actId="207"/>
          <ac:picMkLst>
            <pc:docMk/>
            <pc:sldMk cId="31157148" sldId="265"/>
            <ac:picMk id="5" creationId="{A4DB7BAA-F48D-26F1-AD3E-6B9A2A53BD02}"/>
          </ac:picMkLst>
        </pc:picChg>
        <pc:picChg chg="mod">
          <ac:chgData name="CARIATI RAFFAELE ALESSANDRO" userId="48d8bb42-a624-47d8-b936-eaa9420abc89" providerId="ADAL" clId="{962F273D-BF44-4AA9-9A4D-A2149EDC556B}" dt="2023-05-22T15:29:25.513" v="1809" actId="164"/>
          <ac:picMkLst>
            <pc:docMk/>
            <pc:sldMk cId="31157148" sldId="265"/>
            <ac:picMk id="23" creationId="{6CDDBEDF-4B7E-F535-7123-43ABA5DA0181}"/>
          </ac:picMkLst>
        </pc:picChg>
        <pc:picChg chg="mod">
          <ac:chgData name="CARIATI RAFFAELE ALESSANDRO" userId="48d8bb42-a624-47d8-b936-eaa9420abc89" providerId="ADAL" clId="{962F273D-BF44-4AA9-9A4D-A2149EDC556B}" dt="2023-05-22T15:29:36.012" v="1811" actId="164"/>
          <ac:picMkLst>
            <pc:docMk/>
            <pc:sldMk cId="31157148" sldId="265"/>
            <ac:picMk id="30" creationId="{2E5BEFEC-3FEA-410C-12E6-8306DD52D788}"/>
          </ac:picMkLst>
        </pc:picChg>
        <pc:picChg chg="mod topLvl">
          <ac:chgData name="CARIATI RAFFAELE ALESSANDRO" userId="48d8bb42-a624-47d8-b936-eaa9420abc89" providerId="ADAL" clId="{962F273D-BF44-4AA9-9A4D-A2149EDC556B}" dt="2023-05-22T15:28:40.182" v="1800" actId="207"/>
          <ac:picMkLst>
            <pc:docMk/>
            <pc:sldMk cId="31157148" sldId="265"/>
            <ac:picMk id="52" creationId="{E2C210C8-22E0-F54C-89DC-E459508FBDDE}"/>
          </ac:picMkLst>
        </pc:picChg>
        <pc:picChg chg="del topLvl">
          <ac:chgData name="CARIATI RAFFAELE ALESSANDRO" userId="48d8bb42-a624-47d8-b936-eaa9420abc89" providerId="ADAL" clId="{962F273D-BF44-4AA9-9A4D-A2149EDC556B}" dt="2023-05-20T17:16:40.292" v="355" actId="478"/>
          <ac:picMkLst>
            <pc:docMk/>
            <pc:sldMk cId="31157148" sldId="265"/>
            <ac:picMk id="54" creationId="{5CEC9635-CA2B-A929-8DDA-DDBD49F6FC20}"/>
          </ac:picMkLst>
        </pc:picChg>
      </pc:sldChg>
      <pc:sldChg chg="modSp mod">
        <pc:chgData name="CARIATI RAFFAELE ALESSANDRO" userId="48d8bb42-a624-47d8-b936-eaa9420abc89" providerId="ADAL" clId="{962F273D-BF44-4AA9-9A4D-A2149EDC556B}" dt="2023-05-24T17:09:42.528" v="4708" actId="2711"/>
        <pc:sldMkLst>
          <pc:docMk/>
          <pc:sldMk cId="4044544857" sldId="266"/>
        </pc:sldMkLst>
        <pc:spChg chg="mod">
          <ac:chgData name="CARIATI RAFFAELE ALESSANDRO" userId="48d8bb42-a624-47d8-b936-eaa9420abc89" providerId="ADAL" clId="{962F273D-BF44-4AA9-9A4D-A2149EDC556B}" dt="2023-05-23T15:58:42.254" v="2784" actId="120"/>
          <ac:spMkLst>
            <pc:docMk/>
            <pc:sldMk cId="4044544857" sldId="266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962F273D-BF44-4AA9-9A4D-A2149EDC556B}" dt="2023-05-22T15:30:06.361" v="1815" actId="207"/>
          <ac:spMkLst>
            <pc:docMk/>
            <pc:sldMk cId="4044544857" sldId="266"/>
            <ac:spMk id="5" creationId="{02C93E7E-7228-1E06-12A5-384833645897}"/>
          </ac:spMkLst>
        </pc:spChg>
        <pc:spChg chg="mod">
          <ac:chgData name="CARIATI RAFFAELE ALESSANDRO" userId="48d8bb42-a624-47d8-b936-eaa9420abc89" providerId="ADAL" clId="{962F273D-BF44-4AA9-9A4D-A2149EDC556B}" dt="2023-05-22T15:30:13.561" v="1816" actId="207"/>
          <ac:spMkLst>
            <pc:docMk/>
            <pc:sldMk cId="4044544857" sldId="266"/>
            <ac:spMk id="6" creationId="{9BF8230A-A465-5315-88E9-D90FF9363E8F}"/>
          </ac:spMkLst>
        </pc:spChg>
        <pc:spChg chg="mod">
          <ac:chgData name="CARIATI RAFFAELE ALESSANDRO" userId="48d8bb42-a624-47d8-b936-eaa9420abc89" providerId="ADAL" clId="{962F273D-BF44-4AA9-9A4D-A2149EDC556B}" dt="2023-05-22T15:30:26.935" v="1818" actId="207"/>
          <ac:spMkLst>
            <pc:docMk/>
            <pc:sldMk cId="4044544857" sldId="266"/>
            <ac:spMk id="7" creationId="{3E8C3CCC-E3A9-3917-8F74-6DEC8B8D4A2E}"/>
          </ac:spMkLst>
        </pc:spChg>
        <pc:spChg chg="mod">
          <ac:chgData name="CARIATI RAFFAELE ALESSANDRO" userId="48d8bb42-a624-47d8-b936-eaa9420abc89" providerId="ADAL" clId="{962F273D-BF44-4AA9-9A4D-A2149EDC556B}" dt="2023-05-22T15:30:06.361" v="1815" actId="207"/>
          <ac:spMkLst>
            <pc:docMk/>
            <pc:sldMk cId="4044544857" sldId="266"/>
            <ac:spMk id="17" creationId="{4917C4CE-35DE-9685-9206-18E253C88356}"/>
          </ac:spMkLst>
        </pc:spChg>
        <pc:spChg chg="mod">
          <ac:chgData name="CARIATI RAFFAELE ALESSANDRO" userId="48d8bb42-a624-47d8-b936-eaa9420abc89" providerId="ADAL" clId="{962F273D-BF44-4AA9-9A4D-A2149EDC556B}" dt="2023-05-22T15:30:13.561" v="1816" actId="207"/>
          <ac:spMkLst>
            <pc:docMk/>
            <pc:sldMk cId="4044544857" sldId="266"/>
            <ac:spMk id="18" creationId="{4DD7F427-8594-A356-B3D7-9B6058A0A977}"/>
          </ac:spMkLst>
        </pc:spChg>
        <pc:spChg chg="mod">
          <ac:chgData name="CARIATI RAFFAELE ALESSANDRO" userId="48d8bb42-a624-47d8-b936-eaa9420abc89" providerId="ADAL" clId="{962F273D-BF44-4AA9-9A4D-A2149EDC556B}" dt="2023-05-22T15:30:26.935" v="1818" actId="207"/>
          <ac:spMkLst>
            <pc:docMk/>
            <pc:sldMk cId="4044544857" sldId="266"/>
            <ac:spMk id="21" creationId="{4FEB78FA-FF97-E25B-CBE6-C5D315B960A5}"/>
          </ac:spMkLst>
        </pc:spChg>
        <pc:spChg chg="mod">
          <ac:chgData name="CARIATI RAFFAELE ALESSANDRO" userId="48d8bb42-a624-47d8-b936-eaa9420abc89" providerId="ADAL" clId="{962F273D-BF44-4AA9-9A4D-A2149EDC556B}" dt="2023-05-24T17:09:42.528" v="4708" actId="2711"/>
          <ac:spMkLst>
            <pc:docMk/>
            <pc:sldMk cId="4044544857" sldId="266"/>
            <ac:spMk id="24" creationId="{517BFDD2-2880-1ABA-69E8-59AE9777F640}"/>
          </ac:spMkLst>
        </pc:spChg>
        <pc:spChg chg="mod">
          <ac:chgData name="CARIATI RAFFAELE ALESSANDRO" userId="48d8bb42-a624-47d8-b936-eaa9420abc89" providerId="ADAL" clId="{962F273D-BF44-4AA9-9A4D-A2149EDC556B}" dt="2023-05-24T17:08:13.897" v="4702" actId="2711"/>
          <ac:spMkLst>
            <pc:docMk/>
            <pc:sldMk cId="4044544857" sldId="266"/>
            <ac:spMk id="25" creationId="{D8AD3A85-B1F9-5A7B-36DC-3D2407740794}"/>
          </ac:spMkLst>
        </pc:spChg>
        <pc:spChg chg="mod">
          <ac:chgData name="CARIATI RAFFAELE ALESSANDRO" userId="48d8bb42-a624-47d8-b936-eaa9420abc89" providerId="ADAL" clId="{962F273D-BF44-4AA9-9A4D-A2149EDC556B}" dt="2023-05-24T17:09:13.161" v="4707" actId="20577"/>
          <ac:spMkLst>
            <pc:docMk/>
            <pc:sldMk cId="4044544857" sldId="266"/>
            <ac:spMk id="26" creationId="{07DC533B-C657-DF6A-C1C3-2562CCBFBC65}"/>
          </ac:spMkLst>
        </pc:spChg>
      </pc:sldChg>
      <pc:sldChg chg="addSp delSp modSp mod">
        <pc:chgData name="CARIATI RAFFAELE ALESSANDRO" userId="48d8bb42-a624-47d8-b936-eaa9420abc89" providerId="ADAL" clId="{962F273D-BF44-4AA9-9A4D-A2149EDC556B}" dt="2023-05-24T10:05:19.411" v="4262" actId="20577"/>
        <pc:sldMkLst>
          <pc:docMk/>
          <pc:sldMk cId="2144454581" sldId="267"/>
        </pc:sldMkLst>
        <pc:spChg chg="mod">
          <ac:chgData name="CARIATI RAFFAELE ALESSANDRO" userId="48d8bb42-a624-47d8-b936-eaa9420abc89" providerId="ADAL" clId="{962F273D-BF44-4AA9-9A4D-A2149EDC556B}" dt="2023-05-23T15:58:39.984" v="2783" actId="120"/>
          <ac:spMkLst>
            <pc:docMk/>
            <pc:sldMk cId="2144454581" sldId="267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962F273D-BF44-4AA9-9A4D-A2149EDC556B}" dt="2023-05-23T15:09:10.607" v="2654" actId="165"/>
          <ac:spMkLst>
            <pc:docMk/>
            <pc:sldMk cId="2144454581" sldId="267"/>
            <ac:spMk id="6" creationId="{B7296318-7803-0FBD-C594-FC4F61DA46CE}"/>
          </ac:spMkLst>
        </pc:spChg>
        <pc:spChg chg="mod">
          <ac:chgData name="CARIATI RAFFAELE ALESSANDRO" userId="48d8bb42-a624-47d8-b936-eaa9420abc89" providerId="ADAL" clId="{962F273D-BF44-4AA9-9A4D-A2149EDC556B}" dt="2023-05-24T09:04:48.619" v="3068" actId="404"/>
          <ac:spMkLst>
            <pc:docMk/>
            <pc:sldMk cId="2144454581" sldId="267"/>
            <ac:spMk id="9" creationId="{A1D9091A-0A32-B37D-01D9-49E7D9ADAA89}"/>
          </ac:spMkLst>
        </pc:spChg>
        <pc:spChg chg="mod">
          <ac:chgData name="CARIATI RAFFAELE ALESSANDRO" userId="48d8bb42-a624-47d8-b936-eaa9420abc89" providerId="ADAL" clId="{962F273D-BF44-4AA9-9A4D-A2149EDC556B}" dt="2023-05-23T15:09:10.607" v="2654" actId="165"/>
          <ac:spMkLst>
            <pc:docMk/>
            <pc:sldMk cId="2144454581" sldId="267"/>
            <ac:spMk id="13" creationId="{71E6948B-22EC-D3EE-040C-B072F010FB85}"/>
          </ac:spMkLst>
        </pc:spChg>
        <pc:spChg chg="add mod">
          <ac:chgData name="CARIATI RAFFAELE ALESSANDRO" userId="48d8bb42-a624-47d8-b936-eaa9420abc89" providerId="ADAL" clId="{962F273D-BF44-4AA9-9A4D-A2149EDC556B}" dt="2023-05-24T10:05:06.356" v="4258" actId="404"/>
          <ac:spMkLst>
            <pc:docMk/>
            <pc:sldMk cId="2144454581" sldId="267"/>
            <ac:spMk id="14" creationId="{3C9166EC-7B4A-F6A3-9229-22290CFBA413}"/>
          </ac:spMkLst>
        </pc:spChg>
        <pc:spChg chg="add mod">
          <ac:chgData name="CARIATI RAFFAELE ALESSANDRO" userId="48d8bb42-a624-47d8-b936-eaa9420abc89" providerId="ADAL" clId="{962F273D-BF44-4AA9-9A4D-A2149EDC556B}" dt="2023-05-24T10:05:06.356" v="4258" actId="404"/>
          <ac:spMkLst>
            <pc:docMk/>
            <pc:sldMk cId="2144454581" sldId="267"/>
            <ac:spMk id="15" creationId="{FD1D3C8C-03D5-DC95-145F-B4D5D864D88C}"/>
          </ac:spMkLst>
        </pc:spChg>
        <pc:spChg chg="mod">
          <ac:chgData name="CARIATI RAFFAELE ALESSANDRO" userId="48d8bb42-a624-47d8-b936-eaa9420abc89" providerId="ADAL" clId="{962F273D-BF44-4AA9-9A4D-A2149EDC556B}" dt="2023-05-24T09:04:48.619" v="3068" actId="404"/>
          <ac:spMkLst>
            <pc:docMk/>
            <pc:sldMk cId="2144454581" sldId="267"/>
            <ac:spMk id="16" creationId="{C4A7B5C5-30FA-4F1C-8111-02CFC06AD5E8}"/>
          </ac:spMkLst>
        </pc:spChg>
        <pc:spChg chg="add del mod">
          <ac:chgData name="CARIATI RAFFAELE ALESSANDRO" userId="48d8bb42-a624-47d8-b936-eaa9420abc89" providerId="ADAL" clId="{962F273D-BF44-4AA9-9A4D-A2149EDC556B}" dt="2023-05-23T15:08:44.774" v="2648"/>
          <ac:spMkLst>
            <pc:docMk/>
            <pc:sldMk cId="2144454581" sldId="267"/>
            <ac:spMk id="17" creationId="{1B9A58C5-455F-CC22-AECE-C120ECB4C0B4}"/>
          </ac:spMkLst>
        </pc:spChg>
        <pc:spChg chg="add del mod">
          <ac:chgData name="CARIATI RAFFAELE ALESSANDRO" userId="48d8bb42-a624-47d8-b936-eaa9420abc89" providerId="ADAL" clId="{962F273D-BF44-4AA9-9A4D-A2149EDC556B}" dt="2023-05-23T15:08:44.774" v="2648"/>
          <ac:spMkLst>
            <pc:docMk/>
            <pc:sldMk cId="2144454581" sldId="267"/>
            <ac:spMk id="18" creationId="{5358ED6E-F2CE-B5BD-35D0-B9531ED12E17}"/>
          </ac:spMkLst>
        </pc:spChg>
        <pc:spChg chg="add mod">
          <ac:chgData name="CARIATI RAFFAELE ALESSANDRO" userId="48d8bb42-a624-47d8-b936-eaa9420abc89" providerId="ADAL" clId="{962F273D-BF44-4AA9-9A4D-A2149EDC556B}" dt="2023-05-24T10:05:06.356" v="4258" actId="404"/>
          <ac:spMkLst>
            <pc:docMk/>
            <pc:sldMk cId="2144454581" sldId="267"/>
            <ac:spMk id="19" creationId="{D1F46D31-2662-4179-4CC6-F0FCBE06A361}"/>
          </ac:spMkLst>
        </pc:spChg>
        <pc:spChg chg="mod">
          <ac:chgData name="CARIATI RAFFAELE ALESSANDRO" userId="48d8bb42-a624-47d8-b936-eaa9420abc89" providerId="ADAL" clId="{962F273D-BF44-4AA9-9A4D-A2149EDC556B}" dt="2023-05-23T15:09:10.607" v="2654" actId="165"/>
          <ac:spMkLst>
            <pc:docMk/>
            <pc:sldMk cId="2144454581" sldId="267"/>
            <ac:spMk id="20" creationId="{FCF58E28-579E-F517-0331-7743A52D6942}"/>
          </ac:spMkLst>
        </pc:spChg>
        <pc:spChg chg="add mod">
          <ac:chgData name="CARIATI RAFFAELE ALESSANDRO" userId="48d8bb42-a624-47d8-b936-eaa9420abc89" providerId="ADAL" clId="{962F273D-BF44-4AA9-9A4D-A2149EDC556B}" dt="2023-05-24T10:05:19.411" v="4262" actId="20577"/>
          <ac:spMkLst>
            <pc:docMk/>
            <pc:sldMk cId="2144454581" sldId="267"/>
            <ac:spMk id="21" creationId="{5A16FD5E-B822-9F09-32A6-0AA19D6DBF07}"/>
          </ac:spMkLst>
        </pc:spChg>
        <pc:spChg chg="add mod">
          <ac:chgData name="CARIATI RAFFAELE ALESSANDRO" userId="48d8bb42-a624-47d8-b936-eaa9420abc89" providerId="ADAL" clId="{962F273D-BF44-4AA9-9A4D-A2149EDC556B}" dt="2023-05-24T10:05:15.530" v="4261" actId="20577"/>
          <ac:spMkLst>
            <pc:docMk/>
            <pc:sldMk cId="2144454581" sldId="267"/>
            <ac:spMk id="22" creationId="{BF347536-5CE0-971C-AD5E-9837228669BE}"/>
          </ac:spMkLst>
        </pc:spChg>
        <pc:spChg chg="mod">
          <ac:chgData name="CARIATI RAFFAELE ALESSANDRO" userId="48d8bb42-a624-47d8-b936-eaa9420abc89" providerId="ADAL" clId="{962F273D-BF44-4AA9-9A4D-A2149EDC556B}" dt="2023-05-24T09:04:48.619" v="3068" actId="404"/>
          <ac:spMkLst>
            <pc:docMk/>
            <pc:sldMk cId="2144454581" sldId="267"/>
            <ac:spMk id="23" creationId="{8CF76442-BAE0-3395-635D-117D3824BC8F}"/>
          </ac:spMkLst>
        </pc:spChg>
        <pc:spChg chg="mod">
          <ac:chgData name="CARIATI RAFFAELE ALESSANDRO" userId="48d8bb42-a624-47d8-b936-eaa9420abc89" providerId="ADAL" clId="{962F273D-BF44-4AA9-9A4D-A2149EDC556B}" dt="2023-05-23T15:09:10.607" v="2654" actId="165"/>
          <ac:spMkLst>
            <pc:docMk/>
            <pc:sldMk cId="2144454581" sldId="267"/>
            <ac:spMk id="27" creationId="{FC9792B2-55C0-6675-4E2D-A2248DB4CA82}"/>
          </ac:spMkLst>
        </pc:spChg>
        <pc:spChg chg="mod">
          <ac:chgData name="CARIATI RAFFAELE ALESSANDRO" userId="48d8bb42-a624-47d8-b936-eaa9420abc89" providerId="ADAL" clId="{962F273D-BF44-4AA9-9A4D-A2149EDC556B}" dt="2023-05-24T09:04:48.619" v="3068" actId="404"/>
          <ac:spMkLst>
            <pc:docMk/>
            <pc:sldMk cId="2144454581" sldId="267"/>
            <ac:spMk id="30" creationId="{07B038B1-A325-5811-668B-B3526672C3B1}"/>
          </ac:spMkLst>
        </pc:spChg>
        <pc:spChg chg="mod">
          <ac:chgData name="CARIATI RAFFAELE ALESSANDRO" userId="48d8bb42-a624-47d8-b936-eaa9420abc89" providerId="ADAL" clId="{962F273D-BF44-4AA9-9A4D-A2149EDC556B}" dt="2023-05-23T15:09:10.607" v="2654" actId="165"/>
          <ac:spMkLst>
            <pc:docMk/>
            <pc:sldMk cId="2144454581" sldId="267"/>
            <ac:spMk id="34" creationId="{3510E490-0A93-7E67-EF3B-3552E4E5611B}"/>
          </ac:spMkLst>
        </pc:spChg>
        <pc:spChg chg="mod">
          <ac:chgData name="CARIATI RAFFAELE ALESSANDRO" userId="48d8bb42-a624-47d8-b936-eaa9420abc89" providerId="ADAL" clId="{962F273D-BF44-4AA9-9A4D-A2149EDC556B}" dt="2023-05-24T09:04:48.619" v="3068" actId="404"/>
          <ac:spMkLst>
            <pc:docMk/>
            <pc:sldMk cId="2144454581" sldId="267"/>
            <ac:spMk id="37" creationId="{229BFE15-F323-8C8E-695D-83A96C5A96E1}"/>
          </ac:spMkLst>
        </pc:spChg>
        <pc:grpChg chg="mod topLvl">
          <ac:chgData name="CARIATI RAFFAELE ALESSANDRO" userId="48d8bb42-a624-47d8-b936-eaa9420abc89" providerId="ADAL" clId="{962F273D-BF44-4AA9-9A4D-A2149EDC556B}" dt="2023-05-23T15:09:39.640" v="2659" actId="12789"/>
          <ac:grpSpMkLst>
            <pc:docMk/>
            <pc:sldMk cId="2144454581" sldId="267"/>
            <ac:grpSpMk id="4" creationId="{113F9355-3B93-CEBA-212A-34A472B096D5}"/>
          </ac:grpSpMkLst>
        </pc:grpChg>
        <pc:grpChg chg="mod topLvl">
          <ac:chgData name="CARIATI RAFFAELE ALESSANDRO" userId="48d8bb42-a624-47d8-b936-eaa9420abc89" providerId="ADAL" clId="{962F273D-BF44-4AA9-9A4D-A2149EDC556B}" dt="2023-05-23T15:09:32.175" v="2658" actId="12789"/>
          <ac:grpSpMkLst>
            <pc:docMk/>
            <pc:sldMk cId="2144454581" sldId="267"/>
            <ac:grpSpMk id="5" creationId="{C5715CE6-87E3-0659-43D9-3ABB306B0C83}"/>
          </ac:grpSpMkLst>
        </pc:grpChg>
        <pc:grpChg chg="mod topLvl">
          <ac:chgData name="CARIATI RAFFAELE ALESSANDRO" userId="48d8bb42-a624-47d8-b936-eaa9420abc89" providerId="ADAL" clId="{962F273D-BF44-4AA9-9A4D-A2149EDC556B}" dt="2023-05-23T15:09:28.163" v="2657" actId="12789"/>
          <ac:grpSpMkLst>
            <pc:docMk/>
            <pc:sldMk cId="2144454581" sldId="267"/>
            <ac:grpSpMk id="7" creationId="{E68AE8CE-D619-324A-1ED6-09DDBD0AE1FE}"/>
          </ac:grpSpMkLst>
        </pc:grpChg>
        <pc:grpChg chg="mod topLvl">
          <ac:chgData name="CARIATI RAFFAELE ALESSANDRO" userId="48d8bb42-a624-47d8-b936-eaa9420abc89" providerId="ADAL" clId="{962F273D-BF44-4AA9-9A4D-A2149EDC556B}" dt="2023-05-23T15:09:22.540" v="2656" actId="12789"/>
          <ac:grpSpMkLst>
            <pc:docMk/>
            <pc:sldMk cId="2144454581" sldId="267"/>
            <ac:grpSpMk id="8" creationId="{782BA7F0-C640-76BA-FBC4-E18347A978D7}"/>
          </ac:grpSpMkLst>
        </pc:grpChg>
        <pc:grpChg chg="mod topLvl">
          <ac:chgData name="CARIATI RAFFAELE ALESSANDRO" userId="48d8bb42-a624-47d8-b936-eaa9420abc89" providerId="ADAL" clId="{962F273D-BF44-4AA9-9A4D-A2149EDC556B}" dt="2023-05-23T15:09:17.562" v="2655" actId="12789"/>
          <ac:grpSpMkLst>
            <pc:docMk/>
            <pc:sldMk cId="2144454581" sldId="267"/>
            <ac:grpSpMk id="10" creationId="{6DB0AF49-C607-C211-2BC3-6607591BA62A}"/>
          </ac:grpSpMkLst>
        </pc:grpChg>
        <pc:grpChg chg="del">
          <ac:chgData name="CARIATI RAFFAELE ALESSANDRO" userId="48d8bb42-a624-47d8-b936-eaa9420abc89" providerId="ADAL" clId="{962F273D-BF44-4AA9-9A4D-A2149EDC556B}" dt="2023-05-23T15:09:10.607" v="2654" actId="165"/>
          <ac:grpSpMkLst>
            <pc:docMk/>
            <pc:sldMk cId="2144454581" sldId="267"/>
            <ac:grpSpMk id="11" creationId="{57FCC9E8-0977-75BB-8115-314A0384537E}"/>
          </ac:grpSpMkLst>
        </pc:grpChg>
        <pc:picChg chg="add del">
          <ac:chgData name="CARIATI RAFFAELE ALESSANDRO" userId="48d8bb42-a624-47d8-b936-eaa9420abc89" providerId="ADAL" clId="{962F273D-BF44-4AA9-9A4D-A2149EDC556B}" dt="2023-05-23T15:08:14.016" v="2637" actId="478"/>
          <ac:picMkLst>
            <pc:docMk/>
            <pc:sldMk cId="2144454581" sldId="267"/>
            <ac:picMk id="12" creationId="{4E3E731B-00B1-EC2C-5E88-D5BB9D93A218}"/>
          </ac:picMkLst>
        </pc:picChg>
      </pc:sldChg>
      <pc:sldChg chg="addSp delSp modSp mod">
        <pc:chgData name="CARIATI RAFFAELE ALESSANDRO" userId="48d8bb42-a624-47d8-b936-eaa9420abc89" providerId="ADAL" clId="{962F273D-BF44-4AA9-9A4D-A2149EDC556B}" dt="2023-05-23T15:58:37.351" v="2782" actId="120"/>
        <pc:sldMkLst>
          <pc:docMk/>
          <pc:sldMk cId="1013118282" sldId="268"/>
        </pc:sldMkLst>
        <pc:spChg chg="mod">
          <ac:chgData name="CARIATI RAFFAELE ALESSANDRO" userId="48d8bb42-a624-47d8-b936-eaa9420abc89" providerId="ADAL" clId="{962F273D-BF44-4AA9-9A4D-A2149EDC556B}" dt="2023-05-23T15:58:37.351" v="2782" actId="120"/>
          <ac:spMkLst>
            <pc:docMk/>
            <pc:sldMk cId="1013118282" sldId="268"/>
            <ac:spMk id="9" creationId="{55B2F48B-5E90-C172-9B8E-BB9CFD2D0A70}"/>
          </ac:spMkLst>
        </pc:spChg>
        <pc:picChg chg="add mod">
          <ac:chgData name="CARIATI RAFFAELE ALESSANDRO" userId="48d8bb42-a624-47d8-b936-eaa9420abc89" providerId="ADAL" clId="{962F273D-BF44-4AA9-9A4D-A2149EDC556B}" dt="2023-05-23T15:38:35.048" v="2685" actId="12789"/>
          <ac:picMkLst>
            <pc:docMk/>
            <pc:sldMk cId="1013118282" sldId="268"/>
            <ac:picMk id="4" creationId="{755EE056-FFD2-DB36-88E3-9B8EA8A2460E}"/>
          </ac:picMkLst>
        </pc:picChg>
        <pc:picChg chg="add del mod">
          <ac:chgData name="CARIATI RAFFAELE ALESSANDRO" userId="48d8bb42-a624-47d8-b936-eaa9420abc89" providerId="ADAL" clId="{962F273D-BF44-4AA9-9A4D-A2149EDC556B}" dt="2023-05-23T15:37:55.103" v="2670" actId="478"/>
          <ac:picMkLst>
            <pc:docMk/>
            <pc:sldMk cId="1013118282" sldId="268"/>
            <ac:picMk id="6" creationId="{260185E1-B42A-58C8-AFCF-CD153D4D0B93}"/>
          </ac:picMkLst>
        </pc:picChg>
      </pc:sldChg>
      <pc:sldChg chg="modSp mod">
        <pc:chgData name="CARIATI RAFFAELE ALESSANDRO" userId="48d8bb42-a624-47d8-b936-eaa9420abc89" providerId="ADAL" clId="{962F273D-BF44-4AA9-9A4D-A2149EDC556B}" dt="2023-05-24T17:10:41.257" v="4709" actId="1076"/>
        <pc:sldMkLst>
          <pc:docMk/>
          <pc:sldMk cId="3014440972" sldId="269"/>
        </pc:sldMkLst>
        <pc:spChg chg="mod">
          <ac:chgData name="CARIATI RAFFAELE ALESSANDRO" userId="48d8bb42-a624-47d8-b936-eaa9420abc89" providerId="ADAL" clId="{962F273D-BF44-4AA9-9A4D-A2149EDC556B}" dt="2023-05-23T15:58:34.625" v="2781" actId="120"/>
          <ac:spMkLst>
            <pc:docMk/>
            <pc:sldMk cId="3014440972" sldId="269"/>
            <ac:spMk id="7" creationId="{A57807A5-D56C-A558-3FC7-1D3E8FE5D113}"/>
          </ac:spMkLst>
        </pc:spChg>
        <pc:picChg chg="mod">
          <ac:chgData name="CARIATI RAFFAELE ALESSANDRO" userId="48d8bb42-a624-47d8-b936-eaa9420abc89" providerId="ADAL" clId="{962F273D-BF44-4AA9-9A4D-A2149EDC556B}" dt="2023-05-24T17:10:41.257" v="4709" actId="1076"/>
          <ac:picMkLst>
            <pc:docMk/>
            <pc:sldMk cId="3014440972" sldId="269"/>
            <ac:picMk id="9" creationId="{EA49B137-BF04-83A5-F884-98D4C75A7C29}"/>
          </ac:picMkLst>
        </pc:picChg>
      </pc:sldChg>
      <pc:sldChg chg="addSp delSp modSp mod">
        <pc:chgData name="CARIATI RAFFAELE ALESSANDRO" userId="48d8bb42-a624-47d8-b936-eaa9420abc89" providerId="ADAL" clId="{962F273D-BF44-4AA9-9A4D-A2149EDC556B}" dt="2023-05-23T16:03:18.448" v="2853" actId="12788"/>
        <pc:sldMkLst>
          <pc:docMk/>
          <pc:sldMk cId="1707825286" sldId="270"/>
        </pc:sldMkLst>
        <pc:spChg chg="mod">
          <ac:chgData name="CARIATI RAFFAELE ALESSANDRO" userId="48d8bb42-a624-47d8-b936-eaa9420abc89" providerId="ADAL" clId="{962F273D-BF44-4AA9-9A4D-A2149EDC556B}" dt="2023-05-22T10:32:14.206" v="848" actId="1076"/>
          <ac:spMkLst>
            <pc:docMk/>
            <pc:sldMk cId="1707825286" sldId="270"/>
            <ac:spMk id="2" creationId="{9F686803-8345-F895-EF38-E1DA3A16E103}"/>
          </ac:spMkLst>
        </pc:spChg>
        <pc:spChg chg="mod">
          <ac:chgData name="CARIATI RAFFAELE ALESSANDRO" userId="48d8bb42-a624-47d8-b936-eaa9420abc89" providerId="ADAL" clId="{962F273D-BF44-4AA9-9A4D-A2149EDC556B}" dt="2023-05-23T15:58:29.582" v="2779" actId="120"/>
          <ac:spMkLst>
            <pc:docMk/>
            <pc:sldMk cId="1707825286" sldId="270"/>
            <ac:spMk id="3" creationId="{0958093F-ECC6-B472-F043-C29615B0E035}"/>
          </ac:spMkLst>
        </pc:spChg>
        <pc:spChg chg="mod topLvl">
          <ac:chgData name="CARIATI RAFFAELE ALESSANDRO" userId="48d8bb42-a624-47d8-b936-eaa9420abc89" providerId="ADAL" clId="{962F273D-BF44-4AA9-9A4D-A2149EDC556B}" dt="2023-05-23T16:03:18.448" v="2853" actId="12788"/>
          <ac:spMkLst>
            <pc:docMk/>
            <pc:sldMk cId="1707825286" sldId="270"/>
            <ac:spMk id="6" creationId="{89DF9E0E-D06D-79DC-C474-16A7021410C0}"/>
          </ac:spMkLst>
        </pc:spChg>
        <pc:spChg chg="mod topLvl">
          <ac:chgData name="CARIATI RAFFAELE ALESSANDRO" userId="48d8bb42-a624-47d8-b936-eaa9420abc89" providerId="ADAL" clId="{962F273D-BF44-4AA9-9A4D-A2149EDC556B}" dt="2023-05-23T16:03:18.448" v="2853" actId="12788"/>
          <ac:spMkLst>
            <pc:docMk/>
            <pc:sldMk cId="1707825286" sldId="270"/>
            <ac:spMk id="8" creationId="{E1AB1D2D-449E-DBB6-A150-8348835B9A23}"/>
          </ac:spMkLst>
        </pc:spChg>
        <pc:spChg chg="del mod topLvl">
          <ac:chgData name="CARIATI RAFFAELE ALESSANDRO" userId="48d8bb42-a624-47d8-b936-eaa9420abc89" providerId="ADAL" clId="{962F273D-BF44-4AA9-9A4D-A2149EDC556B}" dt="2023-05-22T10:19:46.820" v="760" actId="478"/>
          <ac:spMkLst>
            <pc:docMk/>
            <pc:sldMk cId="1707825286" sldId="270"/>
            <ac:spMk id="9" creationId="{FD43F6E2-49B5-DD5B-96FF-183BCF7CD5A2}"/>
          </ac:spMkLst>
        </pc:spChg>
        <pc:spChg chg="del mod topLvl">
          <ac:chgData name="CARIATI RAFFAELE ALESSANDRO" userId="48d8bb42-a624-47d8-b936-eaa9420abc89" providerId="ADAL" clId="{962F273D-BF44-4AA9-9A4D-A2149EDC556B}" dt="2023-05-22T10:19:52.368" v="763" actId="478"/>
          <ac:spMkLst>
            <pc:docMk/>
            <pc:sldMk cId="1707825286" sldId="270"/>
            <ac:spMk id="10" creationId="{A92BB04E-60DF-AF24-8FC8-5523BBBCE5B8}"/>
          </ac:spMkLst>
        </pc:spChg>
        <pc:spChg chg="del mod topLvl">
          <ac:chgData name="CARIATI RAFFAELE ALESSANDRO" userId="48d8bb42-a624-47d8-b936-eaa9420abc89" providerId="ADAL" clId="{962F273D-BF44-4AA9-9A4D-A2149EDC556B}" dt="2023-05-22T10:19:44.959" v="759" actId="21"/>
          <ac:spMkLst>
            <pc:docMk/>
            <pc:sldMk cId="1707825286" sldId="270"/>
            <ac:spMk id="11" creationId="{1251B277-5FB5-E58C-41F1-98C23EEA5BBD}"/>
          </ac:spMkLst>
        </pc:spChg>
        <pc:spChg chg="del mod topLvl">
          <ac:chgData name="CARIATI RAFFAELE ALESSANDRO" userId="48d8bb42-a624-47d8-b936-eaa9420abc89" providerId="ADAL" clId="{962F273D-BF44-4AA9-9A4D-A2149EDC556B}" dt="2023-05-22T10:19:51.226" v="762" actId="21"/>
          <ac:spMkLst>
            <pc:docMk/>
            <pc:sldMk cId="1707825286" sldId="270"/>
            <ac:spMk id="12" creationId="{18358521-9DB8-D5E1-02BE-3109D57947F7}"/>
          </ac:spMkLst>
        </pc:spChg>
        <pc:spChg chg="mod topLvl">
          <ac:chgData name="CARIATI RAFFAELE ALESSANDRO" userId="48d8bb42-a624-47d8-b936-eaa9420abc89" providerId="ADAL" clId="{962F273D-BF44-4AA9-9A4D-A2149EDC556B}" dt="2023-05-23T16:03:18.448" v="2853" actId="12788"/>
          <ac:spMkLst>
            <pc:docMk/>
            <pc:sldMk cId="1707825286" sldId="270"/>
            <ac:spMk id="22" creationId="{937F87F5-D5D2-D18D-6B2E-8A8A6EF0E1E7}"/>
          </ac:spMkLst>
        </pc:spChg>
        <pc:spChg chg="del mod topLvl">
          <ac:chgData name="CARIATI RAFFAELE ALESSANDRO" userId="48d8bb42-a624-47d8-b936-eaa9420abc89" providerId="ADAL" clId="{962F273D-BF44-4AA9-9A4D-A2149EDC556B}" dt="2023-05-22T10:19:58.386" v="766" actId="478"/>
          <ac:spMkLst>
            <pc:docMk/>
            <pc:sldMk cId="1707825286" sldId="270"/>
            <ac:spMk id="24" creationId="{365C7B76-7A15-F336-C169-0D2D3397F4BF}"/>
          </ac:spMkLst>
        </pc:spChg>
        <pc:spChg chg="del mod topLvl">
          <ac:chgData name="CARIATI RAFFAELE ALESSANDRO" userId="48d8bb42-a624-47d8-b936-eaa9420abc89" providerId="ADAL" clId="{962F273D-BF44-4AA9-9A4D-A2149EDC556B}" dt="2023-05-22T10:19:55.811" v="765" actId="21"/>
          <ac:spMkLst>
            <pc:docMk/>
            <pc:sldMk cId="1707825286" sldId="270"/>
            <ac:spMk id="25" creationId="{2E7738D2-2220-E419-5E15-9829D011FBF1}"/>
          </ac:spMkLst>
        </pc:spChg>
        <pc:spChg chg="add mod topLvl">
          <ac:chgData name="CARIATI RAFFAELE ALESSANDRO" userId="48d8bb42-a624-47d8-b936-eaa9420abc89" providerId="ADAL" clId="{962F273D-BF44-4AA9-9A4D-A2149EDC556B}" dt="2023-05-23T16:03:18.448" v="2853" actId="12788"/>
          <ac:spMkLst>
            <pc:docMk/>
            <pc:sldMk cId="1707825286" sldId="270"/>
            <ac:spMk id="32" creationId="{D6A2568A-B306-1CAA-291D-02B3A79642EA}"/>
          </ac:spMkLst>
        </pc:spChg>
        <pc:spChg chg="add mod topLvl">
          <ac:chgData name="CARIATI RAFFAELE ALESSANDRO" userId="48d8bb42-a624-47d8-b936-eaa9420abc89" providerId="ADAL" clId="{962F273D-BF44-4AA9-9A4D-A2149EDC556B}" dt="2023-05-23T16:03:18.448" v="2853" actId="12788"/>
          <ac:spMkLst>
            <pc:docMk/>
            <pc:sldMk cId="1707825286" sldId="270"/>
            <ac:spMk id="33" creationId="{A2C14EA8-EDB8-D7E5-73A5-C0A1A3E5396D}"/>
          </ac:spMkLst>
        </pc:spChg>
        <pc:spChg chg="add mod topLvl">
          <ac:chgData name="CARIATI RAFFAELE ALESSANDRO" userId="48d8bb42-a624-47d8-b936-eaa9420abc89" providerId="ADAL" clId="{962F273D-BF44-4AA9-9A4D-A2149EDC556B}" dt="2023-05-23T16:03:18.448" v="2853" actId="12788"/>
          <ac:spMkLst>
            <pc:docMk/>
            <pc:sldMk cId="1707825286" sldId="270"/>
            <ac:spMk id="34" creationId="{BCDF5519-407F-98A3-E201-50856686D38C}"/>
          </ac:spMkLst>
        </pc:spChg>
        <pc:spChg chg="del mod topLvl">
          <ac:chgData name="CARIATI RAFFAELE ALESSANDRO" userId="48d8bb42-a624-47d8-b936-eaa9420abc89" providerId="ADAL" clId="{962F273D-BF44-4AA9-9A4D-A2149EDC556B}" dt="2023-05-22T10:30:02.048" v="843" actId="478"/>
          <ac:spMkLst>
            <pc:docMk/>
            <pc:sldMk cId="1707825286" sldId="270"/>
            <ac:spMk id="43" creationId="{1540A801-F16F-89F8-DFA9-D2A16B4A3A08}"/>
          </ac:spMkLst>
        </pc:spChg>
        <pc:spChg chg="del mod topLvl">
          <ac:chgData name="CARIATI RAFFAELE ALESSANDRO" userId="48d8bb42-a624-47d8-b936-eaa9420abc89" providerId="ADAL" clId="{962F273D-BF44-4AA9-9A4D-A2149EDC556B}" dt="2023-05-22T10:30:02.048" v="843" actId="478"/>
          <ac:spMkLst>
            <pc:docMk/>
            <pc:sldMk cId="1707825286" sldId="270"/>
            <ac:spMk id="44" creationId="{A15235C9-6F5B-2A03-582A-EF0C142E52B6}"/>
          </ac:spMkLst>
        </pc:spChg>
        <pc:spChg chg="add mod">
          <ac:chgData name="CARIATI RAFFAELE ALESSANDRO" userId="48d8bb42-a624-47d8-b936-eaa9420abc89" providerId="ADAL" clId="{962F273D-BF44-4AA9-9A4D-A2149EDC556B}" dt="2023-05-22T10:30:08.813" v="845" actId="571"/>
          <ac:spMkLst>
            <pc:docMk/>
            <pc:sldMk cId="1707825286" sldId="270"/>
            <ac:spMk id="46" creationId="{F5A3DEC1-C0B8-8F86-B615-C79A5A7A6A44}"/>
          </ac:spMkLst>
        </pc:spChg>
        <pc:grpChg chg="add del mod">
          <ac:chgData name="CARIATI RAFFAELE ALESSANDRO" userId="48d8bb42-a624-47d8-b936-eaa9420abc89" providerId="ADAL" clId="{962F273D-BF44-4AA9-9A4D-A2149EDC556B}" dt="2023-05-23T16:03:18.448" v="2853" actId="12788"/>
          <ac:grpSpMkLst>
            <pc:docMk/>
            <pc:sldMk cId="1707825286" sldId="270"/>
            <ac:grpSpMk id="4" creationId="{73134188-78E8-1553-9E46-F279C00F56CF}"/>
          </ac:grpSpMkLst>
        </pc:grpChg>
        <pc:grpChg chg="add del mod">
          <ac:chgData name="CARIATI RAFFAELE ALESSANDRO" userId="48d8bb42-a624-47d8-b936-eaa9420abc89" providerId="ADAL" clId="{962F273D-BF44-4AA9-9A4D-A2149EDC556B}" dt="2023-05-22T09:57:19.696" v="553" actId="165"/>
          <ac:grpSpMkLst>
            <pc:docMk/>
            <pc:sldMk cId="1707825286" sldId="270"/>
            <ac:grpSpMk id="4" creationId="{844C72F8-8FE2-F1FF-EA87-EECA141390D3}"/>
          </ac:grpSpMkLst>
        </pc:grpChg>
        <pc:grpChg chg="add mod">
          <ac:chgData name="CARIATI RAFFAELE ALESSANDRO" userId="48d8bb42-a624-47d8-b936-eaa9420abc89" providerId="ADAL" clId="{962F273D-BF44-4AA9-9A4D-A2149EDC556B}" dt="2023-05-23T16:03:18.448" v="2853" actId="12788"/>
          <ac:grpSpMkLst>
            <pc:docMk/>
            <pc:sldMk cId="1707825286" sldId="270"/>
            <ac:grpSpMk id="9" creationId="{304601C9-6CB3-7CB8-3A5B-EEB08494CCCF}"/>
          </ac:grpSpMkLst>
        </pc:grpChg>
        <pc:grpChg chg="add del mod">
          <ac:chgData name="CARIATI RAFFAELE ALESSANDRO" userId="48d8bb42-a624-47d8-b936-eaa9420abc89" providerId="ADAL" clId="{962F273D-BF44-4AA9-9A4D-A2149EDC556B}" dt="2023-05-23T16:03:18.448" v="2853" actId="12788"/>
          <ac:grpSpMkLst>
            <pc:docMk/>
            <pc:sldMk cId="1707825286" sldId="270"/>
            <ac:grpSpMk id="10" creationId="{7715ECCB-C327-B692-0F29-001BB45D2EDE}"/>
          </ac:grpSpMkLst>
        </pc:grpChg>
        <pc:grpChg chg="add mod">
          <ac:chgData name="CARIATI RAFFAELE ALESSANDRO" userId="48d8bb42-a624-47d8-b936-eaa9420abc89" providerId="ADAL" clId="{962F273D-BF44-4AA9-9A4D-A2149EDC556B}" dt="2023-05-23T16:03:18.448" v="2853" actId="12788"/>
          <ac:grpSpMkLst>
            <pc:docMk/>
            <pc:sldMk cId="1707825286" sldId="270"/>
            <ac:grpSpMk id="11" creationId="{5923C7F6-E6B9-98E4-80E1-BB00E24C1AAB}"/>
          </ac:grpSpMkLst>
        </pc:grpChg>
        <pc:grpChg chg="add mod">
          <ac:chgData name="CARIATI RAFFAELE ALESSANDRO" userId="48d8bb42-a624-47d8-b936-eaa9420abc89" providerId="ADAL" clId="{962F273D-BF44-4AA9-9A4D-A2149EDC556B}" dt="2023-05-23T16:03:18.448" v="2853" actId="12788"/>
          <ac:grpSpMkLst>
            <pc:docMk/>
            <pc:sldMk cId="1707825286" sldId="270"/>
            <ac:grpSpMk id="12" creationId="{0427AB3C-F3EE-5709-B7AB-591EF9A70737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19:35.765" v="757" actId="165"/>
          <ac:grpSpMkLst>
            <pc:docMk/>
            <pc:sldMk cId="1707825286" sldId="270"/>
            <ac:grpSpMk id="13" creationId="{10D7C8A5-896D-6663-86D7-DDC1F3070B5B}"/>
          </ac:grpSpMkLst>
        </pc:grpChg>
        <pc:grpChg chg="add mod">
          <ac:chgData name="CARIATI RAFFAELE ALESSANDRO" userId="48d8bb42-a624-47d8-b936-eaa9420abc89" providerId="ADAL" clId="{962F273D-BF44-4AA9-9A4D-A2149EDC556B}" dt="2023-05-23T16:03:18.448" v="2853" actId="12788"/>
          <ac:grpSpMkLst>
            <pc:docMk/>
            <pc:sldMk cId="1707825286" sldId="270"/>
            <ac:grpSpMk id="13" creationId="{5E4E14BE-C90E-37EC-7987-6A8E32EB8C27}"/>
          </ac:grpSpMkLst>
        </pc:grpChg>
        <pc:grpChg chg="add mod">
          <ac:chgData name="CARIATI RAFFAELE ALESSANDRO" userId="48d8bb42-a624-47d8-b936-eaa9420abc89" providerId="ADAL" clId="{962F273D-BF44-4AA9-9A4D-A2149EDC556B}" dt="2023-05-23T16:03:18.448" v="2853" actId="12788"/>
          <ac:grpSpMkLst>
            <pc:docMk/>
            <pc:sldMk cId="1707825286" sldId="270"/>
            <ac:grpSpMk id="14" creationId="{963DE023-E9CF-0FAA-13C1-E1A2B491EB6D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12:06.661" v="640" actId="165"/>
          <ac:grpSpMkLst>
            <pc:docMk/>
            <pc:sldMk cId="1707825286" sldId="270"/>
            <ac:grpSpMk id="14" creationId="{FB1E1E48-8686-784E-8F1C-19217F1A48B2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08:41.389" v="601" actId="165"/>
          <ac:grpSpMkLst>
            <pc:docMk/>
            <pc:sldMk cId="1707825286" sldId="270"/>
            <ac:grpSpMk id="15" creationId="{79F8E38E-92AF-BFC9-FDA4-865D4FDACF9F}"/>
          </ac:grpSpMkLst>
        </pc:grpChg>
        <pc:grpChg chg="add del mod">
          <ac:chgData name="CARIATI RAFFAELE ALESSANDRO" userId="48d8bb42-a624-47d8-b936-eaa9420abc89" providerId="ADAL" clId="{962F273D-BF44-4AA9-9A4D-A2149EDC556B}" dt="2023-05-22T10:07:37.008" v="589" actId="165"/>
          <ac:grpSpMkLst>
            <pc:docMk/>
            <pc:sldMk cId="1707825286" sldId="270"/>
            <ac:grpSpMk id="16" creationId="{B68358E7-F85B-1584-A055-3C614EBB8832}"/>
          </ac:grpSpMkLst>
        </pc:grpChg>
        <pc:grpChg chg="add del mod">
          <ac:chgData name="CARIATI RAFFAELE ALESSANDRO" userId="48d8bb42-a624-47d8-b936-eaa9420abc89" providerId="ADAL" clId="{962F273D-BF44-4AA9-9A4D-A2149EDC556B}" dt="2023-05-22T10:08:37.343" v="600" actId="165"/>
          <ac:grpSpMkLst>
            <pc:docMk/>
            <pc:sldMk cId="1707825286" sldId="270"/>
            <ac:grpSpMk id="17" creationId="{B1D3253E-79DB-154C-4B94-288E2B8DBB50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19:35.765" v="757" actId="165"/>
          <ac:grpSpMkLst>
            <pc:docMk/>
            <pc:sldMk cId="1707825286" sldId="270"/>
            <ac:grpSpMk id="18" creationId="{848D59FE-9610-8A29-4EBA-851D7F7F956F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19:38.588" v="758" actId="165"/>
          <ac:grpSpMkLst>
            <pc:docMk/>
            <pc:sldMk cId="1707825286" sldId="270"/>
            <ac:grpSpMk id="19" creationId="{03A78F93-177E-069D-BC33-6124F0429B27}"/>
          </ac:grpSpMkLst>
        </pc:grpChg>
        <pc:grpChg chg="add del mod">
          <ac:chgData name="CARIATI RAFFAELE ALESSANDRO" userId="48d8bb42-a624-47d8-b936-eaa9420abc89" providerId="ADAL" clId="{962F273D-BF44-4AA9-9A4D-A2149EDC556B}" dt="2023-05-22T10:11:57.776" v="638" actId="478"/>
          <ac:grpSpMkLst>
            <pc:docMk/>
            <pc:sldMk cId="1707825286" sldId="270"/>
            <ac:grpSpMk id="20" creationId="{481F6007-3727-0B7D-CF6C-40C29EBE86A1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19:35.765" v="757" actId="165"/>
          <ac:grpSpMkLst>
            <pc:docMk/>
            <pc:sldMk cId="1707825286" sldId="270"/>
            <ac:grpSpMk id="23" creationId="{9B85E854-9BA9-86C7-40C7-C000EEACBF8D}"/>
          </ac:grpSpMkLst>
        </pc:grpChg>
        <pc:grpChg chg="add del mod">
          <ac:chgData name="CARIATI RAFFAELE ALESSANDRO" userId="48d8bb42-a624-47d8-b936-eaa9420abc89" providerId="ADAL" clId="{962F273D-BF44-4AA9-9A4D-A2149EDC556B}" dt="2023-05-22T10:19:21.878" v="756" actId="165"/>
          <ac:grpSpMkLst>
            <pc:docMk/>
            <pc:sldMk cId="1707825286" sldId="270"/>
            <ac:grpSpMk id="28" creationId="{ED7F36AD-AF13-4FBE-2D2A-C0493D669F79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19:35.765" v="757" actId="165"/>
          <ac:grpSpMkLst>
            <pc:docMk/>
            <pc:sldMk cId="1707825286" sldId="270"/>
            <ac:grpSpMk id="29" creationId="{A7017241-685C-E837-EF92-DF68F9BB6FAE}"/>
          </ac:grpSpMkLst>
        </pc:grpChg>
        <pc:grpChg chg="add del mod">
          <ac:chgData name="CARIATI RAFFAELE ALESSANDRO" userId="48d8bb42-a624-47d8-b936-eaa9420abc89" providerId="ADAL" clId="{962F273D-BF44-4AA9-9A4D-A2149EDC556B}" dt="2023-05-22T10:19:21.878" v="756" actId="165"/>
          <ac:grpSpMkLst>
            <pc:docMk/>
            <pc:sldMk cId="1707825286" sldId="270"/>
            <ac:grpSpMk id="30" creationId="{2BFFF1D0-2FA3-F2F7-1FD0-A5C19B1AFEF6}"/>
          </ac:grpSpMkLst>
        </pc:grpChg>
        <pc:grpChg chg="add del mod">
          <ac:chgData name="CARIATI RAFFAELE ALESSANDRO" userId="48d8bb42-a624-47d8-b936-eaa9420abc89" providerId="ADAL" clId="{962F273D-BF44-4AA9-9A4D-A2149EDC556B}" dt="2023-05-22T10:19:21.878" v="756" actId="165"/>
          <ac:grpSpMkLst>
            <pc:docMk/>
            <pc:sldMk cId="1707825286" sldId="270"/>
            <ac:grpSpMk id="31" creationId="{239089BA-6468-4186-50FA-003F095DE22D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27:34.372" v="834" actId="165"/>
          <ac:grpSpMkLst>
            <pc:docMk/>
            <pc:sldMk cId="1707825286" sldId="270"/>
            <ac:grpSpMk id="35" creationId="{91494412-0C28-D5E1-7021-AE5C5DD718B9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27:34.372" v="834" actId="165"/>
          <ac:grpSpMkLst>
            <pc:docMk/>
            <pc:sldMk cId="1707825286" sldId="270"/>
            <ac:grpSpMk id="36" creationId="{65BDD057-6799-28E7-3FFB-569E774D1677}"/>
          </ac:grpSpMkLst>
        </pc:grpChg>
        <pc:grpChg chg="add del mod topLvl">
          <ac:chgData name="CARIATI RAFFAELE ALESSANDRO" userId="48d8bb42-a624-47d8-b936-eaa9420abc89" providerId="ADAL" clId="{962F273D-BF44-4AA9-9A4D-A2149EDC556B}" dt="2023-05-22T10:27:34.372" v="834" actId="165"/>
          <ac:grpSpMkLst>
            <pc:docMk/>
            <pc:sldMk cId="1707825286" sldId="270"/>
            <ac:grpSpMk id="37" creationId="{8D60BD66-F0C4-82FC-2A84-D2758365BE71}"/>
          </ac:grpSpMkLst>
        </pc:grpChg>
        <pc:grpChg chg="add del mod">
          <ac:chgData name="CARIATI RAFFAELE ALESSANDRO" userId="48d8bb42-a624-47d8-b936-eaa9420abc89" providerId="ADAL" clId="{962F273D-BF44-4AA9-9A4D-A2149EDC556B}" dt="2023-05-22T10:27:31.959" v="833" actId="165"/>
          <ac:grpSpMkLst>
            <pc:docMk/>
            <pc:sldMk cId="1707825286" sldId="270"/>
            <ac:grpSpMk id="38" creationId="{CE50F0AA-0A70-21E1-DF40-BD658C6F2CEE}"/>
          </ac:grpSpMkLst>
        </pc:grpChg>
        <pc:grpChg chg="add del mod">
          <ac:chgData name="CARIATI RAFFAELE ALESSANDRO" userId="48d8bb42-a624-47d8-b936-eaa9420abc89" providerId="ADAL" clId="{962F273D-BF44-4AA9-9A4D-A2149EDC556B}" dt="2023-05-22T10:27:31.959" v="833" actId="165"/>
          <ac:grpSpMkLst>
            <pc:docMk/>
            <pc:sldMk cId="1707825286" sldId="270"/>
            <ac:grpSpMk id="39" creationId="{C03D1937-BC1D-DB4D-ED65-B23682B63625}"/>
          </ac:grpSpMkLst>
        </pc:grpChg>
        <pc:grpChg chg="add del mod">
          <ac:chgData name="CARIATI RAFFAELE ALESSANDRO" userId="48d8bb42-a624-47d8-b936-eaa9420abc89" providerId="ADAL" clId="{962F273D-BF44-4AA9-9A4D-A2149EDC556B}" dt="2023-05-22T10:27:31.959" v="833" actId="165"/>
          <ac:grpSpMkLst>
            <pc:docMk/>
            <pc:sldMk cId="1707825286" sldId="270"/>
            <ac:grpSpMk id="40" creationId="{F10D76E7-9991-E103-CAF2-57A916F0A164}"/>
          </ac:grpSpMkLst>
        </pc:grpChg>
        <pc:grpChg chg="add del mod">
          <ac:chgData name="CARIATI RAFFAELE ALESSANDRO" userId="48d8bb42-a624-47d8-b936-eaa9420abc89" providerId="ADAL" clId="{962F273D-BF44-4AA9-9A4D-A2149EDC556B}" dt="2023-05-22T10:25:09.815" v="790" actId="165"/>
          <ac:grpSpMkLst>
            <pc:docMk/>
            <pc:sldMk cId="1707825286" sldId="270"/>
            <ac:grpSpMk id="41" creationId="{DA7EB022-42F2-8247-FB9D-4FF1664471D7}"/>
          </ac:grpSpMkLst>
        </pc:grpChg>
        <pc:grpChg chg="del mod topLvl">
          <ac:chgData name="CARIATI RAFFAELE ALESSANDRO" userId="48d8bb42-a624-47d8-b936-eaa9420abc89" providerId="ADAL" clId="{962F273D-BF44-4AA9-9A4D-A2149EDC556B}" dt="2023-05-22T10:25:13.846" v="791" actId="165"/>
          <ac:grpSpMkLst>
            <pc:docMk/>
            <pc:sldMk cId="1707825286" sldId="270"/>
            <ac:grpSpMk id="42" creationId="{B88526A9-D619-AAD7-6E65-7EA23441E58F}"/>
          </ac:grpSpMkLst>
        </pc:grpChg>
        <pc:grpChg chg="add del mod">
          <ac:chgData name="CARIATI RAFFAELE ALESSANDRO" userId="48d8bb42-a624-47d8-b936-eaa9420abc89" providerId="ADAL" clId="{962F273D-BF44-4AA9-9A4D-A2149EDC556B}" dt="2023-05-23T16:02:01.865" v="2830" actId="165"/>
          <ac:grpSpMkLst>
            <pc:docMk/>
            <pc:sldMk cId="1707825286" sldId="270"/>
            <ac:grpSpMk id="47" creationId="{2A129D4E-B8FE-84F9-D03F-1E2232408F12}"/>
          </ac:grpSpMkLst>
        </pc:grpChg>
        <pc:grpChg chg="add del mod">
          <ac:chgData name="CARIATI RAFFAELE ALESSANDRO" userId="48d8bb42-a624-47d8-b936-eaa9420abc89" providerId="ADAL" clId="{962F273D-BF44-4AA9-9A4D-A2149EDC556B}" dt="2023-05-23T16:02:01.865" v="2830" actId="165"/>
          <ac:grpSpMkLst>
            <pc:docMk/>
            <pc:sldMk cId="1707825286" sldId="270"/>
            <ac:grpSpMk id="48" creationId="{F023E53B-7179-00BA-E775-FBC994804491}"/>
          </ac:grpSpMkLst>
        </pc:grpChg>
        <pc:grpChg chg="add del mod">
          <ac:chgData name="CARIATI RAFFAELE ALESSANDRO" userId="48d8bb42-a624-47d8-b936-eaa9420abc89" providerId="ADAL" clId="{962F273D-BF44-4AA9-9A4D-A2149EDC556B}" dt="2023-05-23T16:02:01.865" v="2830" actId="165"/>
          <ac:grpSpMkLst>
            <pc:docMk/>
            <pc:sldMk cId="1707825286" sldId="270"/>
            <ac:grpSpMk id="49" creationId="{58A8B1B3-7BB6-1096-A169-530F288C3179}"/>
          </ac:grpSpMkLst>
        </pc:grpChg>
        <pc:picChg chg="mod topLvl">
          <ac:chgData name="CARIATI RAFFAELE ALESSANDRO" userId="48d8bb42-a624-47d8-b936-eaa9420abc89" providerId="ADAL" clId="{962F273D-BF44-4AA9-9A4D-A2149EDC556B}" dt="2023-05-23T16:03:18.448" v="2853" actId="12788"/>
          <ac:picMkLst>
            <pc:docMk/>
            <pc:sldMk cId="1707825286" sldId="270"/>
            <ac:picMk id="5" creationId="{530E224C-8B48-EA78-7F5F-7DCF399664CA}"/>
          </ac:picMkLst>
        </pc:picChg>
        <pc:picChg chg="mod topLvl">
          <ac:chgData name="CARIATI RAFFAELE ALESSANDRO" userId="48d8bb42-a624-47d8-b936-eaa9420abc89" providerId="ADAL" clId="{962F273D-BF44-4AA9-9A4D-A2149EDC556B}" dt="2023-05-23T16:03:18.448" v="2853" actId="12788"/>
          <ac:picMkLst>
            <pc:docMk/>
            <pc:sldMk cId="1707825286" sldId="270"/>
            <ac:picMk id="7" creationId="{BB878271-2966-4F6A-1EBD-8BD34D55F4A2}"/>
          </ac:picMkLst>
        </pc:picChg>
        <pc:picChg chg="del mod">
          <ac:chgData name="CARIATI RAFFAELE ALESSANDRO" userId="48d8bb42-a624-47d8-b936-eaa9420abc89" providerId="ADAL" clId="{962F273D-BF44-4AA9-9A4D-A2149EDC556B}" dt="2023-05-22T10:11:57.776" v="638" actId="478"/>
          <ac:picMkLst>
            <pc:docMk/>
            <pc:sldMk cId="1707825286" sldId="270"/>
            <ac:picMk id="21" creationId="{AD1E55FA-34BF-4855-F1A1-E06ACD45DA1B}"/>
          </ac:picMkLst>
        </pc:picChg>
        <pc:picChg chg="add mod topLvl modCrop">
          <ac:chgData name="CARIATI RAFFAELE ALESSANDRO" userId="48d8bb42-a624-47d8-b936-eaa9420abc89" providerId="ADAL" clId="{962F273D-BF44-4AA9-9A4D-A2149EDC556B}" dt="2023-05-23T16:03:18.448" v="2853" actId="12788"/>
          <ac:picMkLst>
            <pc:docMk/>
            <pc:sldMk cId="1707825286" sldId="270"/>
            <ac:picMk id="27" creationId="{BAFBA6AE-F6A6-BFE5-4E81-56797EB5240D}"/>
          </ac:picMkLst>
        </pc:picChg>
        <pc:picChg chg="del mod topLvl modCrop">
          <ac:chgData name="CARIATI RAFFAELE ALESSANDRO" userId="48d8bb42-a624-47d8-b936-eaa9420abc89" providerId="ADAL" clId="{962F273D-BF44-4AA9-9A4D-A2149EDC556B}" dt="2023-05-22T10:30:02.048" v="843" actId="478"/>
          <ac:picMkLst>
            <pc:docMk/>
            <pc:sldMk cId="1707825286" sldId="270"/>
            <ac:picMk id="45" creationId="{6ADA145D-0425-5994-5557-C92225C56BC2}"/>
          </ac:picMkLst>
        </pc:picChg>
      </pc:sldChg>
      <pc:sldChg chg="addSp delSp modSp mod">
        <pc:chgData name="CARIATI RAFFAELE ALESSANDRO" userId="48d8bb42-a624-47d8-b936-eaa9420abc89" providerId="ADAL" clId="{962F273D-BF44-4AA9-9A4D-A2149EDC556B}" dt="2023-05-23T15:58:27.244" v="2778" actId="120"/>
        <pc:sldMkLst>
          <pc:docMk/>
          <pc:sldMk cId="1799803225" sldId="271"/>
        </pc:sldMkLst>
        <pc:spChg chg="add mod">
          <ac:chgData name="CARIATI RAFFAELE ALESSANDRO" userId="48d8bb42-a624-47d8-b936-eaa9420abc89" providerId="ADAL" clId="{962F273D-BF44-4AA9-9A4D-A2149EDC556B}" dt="2023-05-23T15:58:27.244" v="2778" actId="120"/>
          <ac:spMkLst>
            <pc:docMk/>
            <pc:sldMk cId="1799803225" sldId="271"/>
            <ac:spMk id="3" creationId="{AE826707-0AA6-39DE-D86A-901BF824E26C}"/>
          </ac:spMkLst>
        </pc:spChg>
        <pc:spChg chg="add del">
          <ac:chgData name="CARIATI RAFFAELE ALESSANDRO" userId="48d8bb42-a624-47d8-b936-eaa9420abc89" providerId="ADAL" clId="{962F273D-BF44-4AA9-9A4D-A2149EDC556B}" dt="2023-05-22T10:47:03.888" v="978" actId="22"/>
          <ac:spMkLst>
            <pc:docMk/>
            <pc:sldMk cId="1799803225" sldId="271"/>
            <ac:spMk id="5" creationId="{190A748E-81C1-73E3-68EB-87CB893965F4}"/>
          </ac:spMkLst>
        </pc:spChg>
        <pc:spChg chg="add mod">
          <ac:chgData name="CARIATI RAFFAELE ALESSANDRO" userId="48d8bb42-a624-47d8-b936-eaa9420abc89" providerId="ADAL" clId="{962F273D-BF44-4AA9-9A4D-A2149EDC556B}" dt="2023-05-22T11:14:41.458" v="1451" actId="14100"/>
          <ac:spMkLst>
            <pc:docMk/>
            <pc:sldMk cId="1799803225" sldId="271"/>
            <ac:spMk id="7" creationId="{A808D0F8-B05C-279B-78AC-C80054DAA3B2}"/>
          </ac:spMkLst>
        </pc:spChg>
        <pc:spChg chg="add mod">
          <ac:chgData name="CARIATI RAFFAELE ALESSANDRO" userId="48d8bb42-a624-47d8-b936-eaa9420abc89" providerId="ADAL" clId="{962F273D-BF44-4AA9-9A4D-A2149EDC556B}" dt="2023-05-22T15:33:28.574" v="1844" actId="1076"/>
          <ac:spMkLst>
            <pc:docMk/>
            <pc:sldMk cId="1799803225" sldId="271"/>
            <ac:spMk id="8" creationId="{608D2EBB-8192-8DCD-AB47-28D9558E75D0}"/>
          </ac:spMkLst>
        </pc:spChg>
        <pc:spChg chg="add mod">
          <ac:chgData name="CARIATI RAFFAELE ALESSANDRO" userId="48d8bb42-a624-47d8-b936-eaa9420abc89" providerId="ADAL" clId="{962F273D-BF44-4AA9-9A4D-A2149EDC556B}" dt="2023-05-22T11:14:53.968" v="1454" actId="1076"/>
          <ac:spMkLst>
            <pc:docMk/>
            <pc:sldMk cId="1799803225" sldId="271"/>
            <ac:spMk id="10" creationId="{FFDBAF52-626E-9913-A084-7F5085DB7104}"/>
          </ac:spMkLst>
        </pc:spChg>
        <pc:spChg chg="add mod">
          <ac:chgData name="CARIATI RAFFAELE ALESSANDRO" userId="48d8bb42-a624-47d8-b936-eaa9420abc89" providerId="ADAL" clId="{962F273D-BF44-4AA9-9A4D-A2149EDC556B}" dt="2023-05-22T15:33:26.312" v="1843" actId="1076"/>
          <ac:spMkLst>
            <pc:docMk/>
            <pc:sldMk cId="1799803225" sldId="271"/>
            <ac:spMk id="12" creationId="{80F0B62F-5C75-376D-176E-B627E303BC90}"/>
          </ac:spMkLst>
        </pc:spChg>
      </pc:sldChg>
      <pc:sldChg chg="addSp delSp modSp mod">
        <pc:chgData name="CARIATI RAFFAELE ALESSANDRO" userId="48d8bb42-a624-47d8-b936-eaa9420abc89" providerId="ADAL" clId="{962F273D-BF44-4AA9-9A4D-A2149EDC556B}" dt="2023-05-25T05:28:18.541" v="5020" actId="12788"/>
        <pc:sldMkLst>
          <pc:docMk/>
          <pc:sldMk cId="3197509012" sldId="272"/>
        </pc:sldMkLst>
        <pc:spChg chg="add mod">
          <ac:chgData name="CARIATI RAFFAELE ALESSANDRO" userId="48d8bb42-a624-47d8-b936-eaa9420abc89" providerId="ADAL" clId="{962F273D-BF44-4AA9-9A4D-A2149EDC556B}" dt="2023-05-23T15:58:24.624" v="2777" actId="120"/>
          <ac:spMkLst>
            <pc:docMk/>
            <pc:sldMk cId="3197509012" sldId="272"/>
            <ac:spMk id="3" creationId="{241786C2-7EE8-33B8-7058-7012C03BBE30}"/>
          </ac:spMkLst>
        </pc:spChg>
        <pc:picChg chg="add del mod">
          <ac:chgData name="CARIATI RAFFAELE ALESSANDRO" userId="48d8bb42-a624-47d8-b936-eaa9420abc89" providerId="ADAL" clId="{962F273D-BF44-4AA9-9A4D-A2149EDC556B}" dt="2023-05-23T15:59:59.016" v="2806" actId="21"/>
          <ac:picMkLst>
            <pc:docMk/>
            <pc:sldMk cId="3197509012" sldId="272"/>
            <ac:picMk id="5" creationId="{4729FE62-3D24-E734-F7BA-14665EF19217}"/>
          </ac:picMkLst>
        </pc:picChg>
        <pc:picChg chg="add del mod">
          <ac:chgData name="CARIATI RAFFAELE ALESSANDRO" userId="48d8bb42-a624-47d8-b936-eaa9420abc89" providerId="ADAL" clId="{962F273D-BF44-4AA9-9A4D-A2149EDC556B}" dt="2023-05-23T15:59:59.016" v="2806" actId="21"/>
          <ac:picMkLst>
            <pc:docMk/>
            <pc:sldMk cId="3197509012" sldId="272"/>
            <ac:picMk id="7" creationId="{258E7460-F75D-F17F-E37A-8682B5AE2CC2}"/>
          </ac:picMkLst>
        </pc:picChg>
        <pc:picChg chg="add del mod">
          <ac:chgData name="CARIATI RAFFAELE ALESSANDRO" userId="48d8bb42-a624-47d8-b936-eaa9420abc89" providerId="ADAL" clId="{962F273D-BF44-4AA9-9A4D-A2149EDC556B}" dt="2023-05-23T15:59:59.016" v="2806" actId="21"/>
          <ac:picMkLst>
            <pc:docMk/>
            <pc:sldMk cId="3197509012" sldId="272"/>
            <ac:picMk id="9" creationId="{688AFCF1-0BBF-A03B-20C9-D4A74B445986}"/>
          </ac:picMkLst>
        </pc:picChg>
        <pc:picChg chg="add mod modCrop">
          <ac:chgData name="CARIATI RAFFAELE ALESSANDRO" userId="48d8bb42-a624-47d8-b936-eaa9420abc89" providerId="ADAL" clId="{962F273D-BF44-4AA9-9A4D-A2149EDC556B}" dt="2023-05-25T05:28:18.541" v="5020" actId="12788"/>
          <ac:picMkLst>
            <pc:docMk/>
            <pc:sldMk cId="3197509012" sldId="272"/>
            <ac:picMk id="11" creationId="{916EEA16-533F-A844-E56C-02B15AB9BFE6}"/>
          </ac:picMkLst>
        </pc:picChg>
      </pc:sldChg>
      <pc:sldChg chg="addSp delSp modSp mod">
        <pc:chgData name="CARIATI RAFFAELE ALESSANDRO" userId="48d8bb42-a624-47d8-b936-eaa9420abc89" providerId="ADAL" clId="{962F273D-BF44-4AA9-9A4D-A2149EDC556B}" dt="2023-05-25T05:30:31.323" v="5042" actId="21"/>
        <pc:sldMkLst>
          <pc:docMk/>
          <pc:sldMk cId="350359314" sldId="273"/>
        </pc:sldMkLst>
        <pc:spChg chg="add mod">
          <ac:chgData name="CARIATI RAFFAELE ALESSANDRO" userId="48d8bb42-a624-47d8-b936-eaa9420abc89" providerId="ADAL" clId="{962F273D-BF44-4AA9-9A4D-A2149EDC556B}" dt="2023-05-23T15:58:11.036" v="2775" actId="120"/>
          <ac:spMkLst>
            <pc:docMk/>
            <pc:sldMk cId="350359314" sldId="273"/>
            <ac:spMk id="3" creationId="{80154DB0-ADFB-EC3E-8555-53116634570B}"/>
          </ac:spMkLst>
        </pc:spChg>
        <pc:picChg chg="add del mod">
          <ac:chgData name="CARIATI RAFFAELE ALESSANDRO" userId="48d8bb42-a624-47d8-b936-eaa9420abc89" providerId="ADAL" clId="{962F273D-BF44-4AA9-9A4D-A2149EDC556B}" dt="2023-05-23T16:00:06.342" v="2810" actId="21"/>
          <ac:picMkLst>
            <pc:docMk/>
            <pc:sldMk cId="350359314" sldId="273"/>
            <ac:picMk id="4" creationId="{201F9CE4-2536-ABC6-84E8-AD2F8E2DA79D}"/>
          </ac:picMkLst>
        </pc:picChg>
        <pc:picChg chg="add del mod">
          <ac:chgData name="CARIATI RAFFAELE ALESSANDRO" userId="48d8bb42-a624-47d8-b936-eaa9420abc89" providerId="ADAL" clId="{962F273D-BF44-4AA9-9A4D-A2149EDC556B}" dt="2023-05-25T05:30:31.323" v="5042" actId="21"/>
          <ac:picMkLst>
            <pc:docMk/>
            <pc:sldMk cId="350359314" sldId="273"/>
            <ac:picMk id="4" creationId="{3F43BDDE-F51C-74BE-A262-B2AE638EF18D}"/>
          </ac:picMkLst>
        </pc:picChg>
        <pc:picChg chg="add del mod">
          <ac:chgData name="CARIATI RAFFAELE ALESSANDRO" userId="48d8bb42-a624-47d8-b936-eaa9420abc89" providerId="ADAL" clId="{962F273D-BF44-4AA9-9A4D-A2149EDC556B}" dt="2023-05-23T16:00:06.342" v="2810" actId="21"/>
          <ac:picMkLst>
            <pc:docMk/>
            <pc:sldMk cId="350359314" sldId="273"/>
            <ac:picMk id="5" creationId="{ECE833E4-03EB-B47E-E4B6-A69FF551F095}"/>
          </ac:picMkLst>
        </pc:picChg>
        <pc:picChg chg="add mod modCrop">
          <ac:chgData name="CARIATI RAFFAELE ALESSANDRO" userId="48d8bb42-a624-47d8-b936-eaa9420abc89" providerId="ADAL" clId="{962F273D-BF44-4AA9-9A4D-A2149EDC556B}" dt="2023-05-25T05:28:29.111" v="5022" actId="12788"/>
          <ac:picMkLst>
            <pc:docMk/>
            <pc:sldMk cId="350359314" sldId="273"/>
            <ac:picMk id="6" creationId="{75EF0D7A-E8D9-07C2-0588-E4932C755A06}"/>
          </ac:picMkLst>
        </pc:picChg>
      </pc:sldChg>
      <pc:sldChg chg="addSp delSp modSp mod">
        <pc:chgData name="CARIATI RAFFAELE ALESSANDRO" userId="48d8bb42-a624-47d8-b936-eaa9420abc89" providerId="ADAL" clId="{962F273D-BF44-4AA9-9A4D-A2149EDC556B}" dt="2023-05-25T05:30:54.431" v="5047" actId="12788"/>
        <pc:sldMkLst>
          <pc:docMk/>
          <pc:sldMk cId="3564285584" sldId="274"/>
        </pc:sldMkLst>
        <pc:spChg chg="add mod">
          <ac:chgData name="CARIATI RAFFAELE ALESSANDRO" userId="48d8bb42-a624-47d8-b936-eaa9420abc89" providerId="ADAL" clId="{962F273D-BF44-4AA9-9A4D-A2149EDC556B}" dt="2023-05-23T15:58:07.961" v="2774" actId="120"/>
          <ac:spMkLst>
            <pc:docMk/>
            <pc:sldMk cId="3564285584" sldId="274"/>
            <ac:spMk id="3" creationId="{7CA7E171-2D44-90A2-CB78-7D1DC40712FF}"/>
          </ac:spMkLst>
        </pc:spChg>
        <pc:picChg chg="add del mod modCrop">
          <ac:chgData name="CARIATI RAFFAELE ALESSANDRO" userId="48d8bb42-a624-47d8-b936-eaa9420abc89" providerId="ADAL" clId="{962F273D-BF44-4AA9-9A4D-A2149EDC556B}" dt="2023-05-25T05:29:40.681" v="5029" actId="478"/>
          <ac:picMkLst>
            <pc:docMk/>
            <pc:sldMk cId="3564285584" sldId="274"/>
            <ac:picMk id="4" creationId="{A6C8AED9-CEEA-2BF1-3499-CE05AEE0B930}"/>
          </ac:picMkLst>
        </pc:picChg>
        <pc:picChg chg="add del mod">
          <ac:chgData name="CARIATI RAFFAELE ALESSANDRO" userId="48d8bb42-a624-47d8-b936-eaa9420abc89" providerId="ADAL" clId="{962F273D-BF44-4AA9-9A4D-A2149EDC556B}" dt="2023-05-23T16:00:10.276" v="2812" actId="21"/>
          <ac:picMkLst>
            <pc:docMk/>
            <pc:sldMk cId="3564285584" sldId="274"/>
            <ac:picMk id="5" creationId="{D68503FC-3633-CC5A-AFCF-F0CBA222E6E1}"/>
          </ac:picMkLst>
        </pc:picChg>
        <pc:picChg chg="add del mod">
          <ac:chgData name="CARIATI RAFFAELE ALESSANDRO" userId="48d8bb42-a624-47d8-b936-eaa9420abc89" providerId="ADAL" clId="{962F273D-BF44-4AA9-9A4D-A2149EDC556B}" dt="2023-05-25T05:30:00.153" v="5036" actId="21"/>
          <ac:picMkLst>
            <pc:docMk/>
            <pc:sldMk cId="3564285584" sldId="274"/>
            <ac:picMk id="6" creationId="{FEA79A76-9E17-4FD6-A767-D8949A585858}"/>
          </ac:picMkLst>
        </pc:picChg>
        <pc:picChg chg="add mod modCrop">
          <ac:chgData name="CARIATI RAFFAELE ALESSANDRO" userId="48d8bb42-a624-47d8-b936-eaa9420abc89" providerId="ADAL" clId="{962F273D-BF44-4AA9-9A4D-A2149EDC556B}" dt="2023-05-25T05:30:54.431" v="5047" actId="12788"/>
          <ac:picMkLst>
            <pc:docMk/>
            <pc:sldMk cId="3564285584" sldId="274"/>
            <ac:picMk id="7" creationId="{F3FA419D-08E9-A3CE-9568-CD9D92A20734}"/>
          </ac:picMkLst>
        </pc:picChg>
      </pc:sldChg>
      <pc:sldChg chg="addSp delSp modSp new del mod ord">
        <pc:chgData name="CARIATI RAFFAELE ALESSANDRO" userId="48d8bb42-a624-47d8-b936-eaa9420abc89" providerId="ADAL" clId="{962F273D-BF44-4AA9-9A4D-A2149EDC556B}" dt="2023-05-20T16:57:19.353" v="285" actId="2696"/>
        <pc:sldMkLst>
          <pc:docMk/>
          <pc:sldMk cId="1890478991" sldId="275"/>
        </pc:sldMkLst>
        <pc:spChg chg="add mod">
          <ac:chgData name="CARIATI RAFFAELE ALESSANDRO" userId="48d8bb42-a624-47d8-b936-eaa9420abc89" providerId="ADAL" clId="{962F273D-BF44-4AA9-9A4D-A2149EDC556B}" dt="2023-05-20T16:05:53.596" v="3"/>
          <ac:spMkLst>
            <pc:docMk/>
            <pc:sldMk cId="1890478991" sldId="275"/>
            <ac:spMk id="3" creationId="{559A0862-2CA0-6CDA-4D7D-D889EC9A9AC4}"/>
          </ac:spMkLst>
        </pc:spChg>
        <pc:picChg chg="add del mod">
          <ac:chgData name="CARIATI RAFFAELE ALESSANDRO" userId="48d8bb42-a624-47d8-b936-eaa9420abc89" providerId="ADAL" clId="{962F273D-BF44-4AA9-9A4D-A2149EDC556B}" dt="2023-05-20T16:07:08.556" v="16" actId="478"/>
          <ac:picMkLst>
            <pc:docMk/>
            <pc:sldMk cId="1890478991" sldId="275"/>
            <ac:picMk id="5" creationId="{A2978A70-5D15-7952-66CB-84D1E96C278C}"/>
          </ac:picMkLst>
        </pc:picChg>
        <pc:picChg chg="add del mod">
          <ac:chgData name="CARIATI RAFFAELE ALESSANDRO" userId="48d8bb42-a624-47d8-b936-eaa9420abc89" providerId="ADAL" clId="{962F273D-BF44-4AA9-9A4D-A2149EDC556B}" dt="2023-05-20T16:07:27.229" v="18" actId="478"/>
          <ac:picMkLst>
            <pc:docMk/>
            <pc:sldMk cId="1890478991" sldId="275"/>
            <ac:picMk id="6" creationId="{9C2E2170-A3A0-A79C-6D15-F105FAF3361C}"/>
          </ac:picMkLst>
        </pc:picChg>
      </pc:sldChg>
      <pc:sldChg chg="addSp delSp modSp new del mod">
        <pc:chgData name="CARIATI RAFFAELE ALESSANDRO" userId="48d8bb42-a624-47d8-b936-eaa9420abc89" providerId="ADAL" clId="{962F273D-BF44-4AA9-9A4D-A2149EDC556B}" dt="2023-05-23T16:03:29.095" v="2854" actId="2696"/>
        <pc:sldMkLst>
          <pc:docMk/>
          <pc:sldMk cId="2642929776" sldId="275"/>
        </pc:sldMkLst>
        <pc:spChg chg="add mod">
          <ac:chgData name="CARIATI RAFFAELE ALESSANDRO" userId="48d8bb42-a624-47d8-b936-eaa9420abc89" providerId="ADAL" clId="{962F273D-BF44-4AA9-9A4D-A2149EDC556B}" dt="2023-05-22T15:32:31.299" v="1835" actId="1076"/>
          <ac:spMkLst>
            <pc:docMk/>
            <pc:sldMk cId="2642929776" sldId="275"/>
            <ac:spMk id="3" creationId="{AD2074CB-0B35-E970-A14B-8111CD929BAE}"/>
          </ac:spMkLst>
        </pc:spChg>
        <pc:spChg chg="add mod">
          <ac:chgData name="CARIATI RAFFAELE ALESSANDRO" userId="48d8bb42-a624-47d8-b936-eaa9420abc89" providerId="ADAL" clId="{962F273D-BF44-4AA9-9A4D-A2149EDC556B}" dt="2023-05-22T15:32:31.299" v="1835" actId="1076"/>
          <ac:spMkLst>
            <pc:docMk/>
            <pc:sldMk cId="2642929776" sldId="275"/>
            <ac:spMk id="5" creationId="{0DFE9B0A-B388-C50A-53A5-B4AE232339C9}"/>
          </ac:spMkLst>
        </pc:spChg>
        <pc:spChg chg="add mod">
          <ac:chgData name="CARIATI RAFFAELE ALESSANDRO" userId="48d8bb42-a624-47d8-b936-eaa9420abc89" providerId="ADAL" clId="{962F273D-BF44-4AA9-9A4D-A2149EDC556B}" dt="2023-05-22T15:32:31.299" v="1835" actId="1076"/>
          <ac:spMkLst>
            <pc:docMk/>
            <pc:sldMk cId="2642929776" sldId="275"/>
            <ac:spMk id="6" creationId="{34CDBAC5-D08A-F96E-DC7C-749732978FCF}"/>
          </ac:spMkLst>
        </pc:spChg>
        <pc:spChg chg="add mod">
          <ac:chgData name="CARIATI RAFFAELE ALESSANDRO" userId="48d8bb42-a624-47d8-b936-eaa9420abc89" providerId="ADAL" clId="{962F273D-BF44-4AA9-9A4D-A2149EDC556B}" dt="2023-05-22T15:32:46.314" v="1837" actId="408"/>
          <ac:spMkLst>
            <pc:docMk/>
            <pc:sldMk cId="2642929776" sldId="275"/>
            <ac:spMk id="7" creationId="{5E3E921F-1FB9-6BAD-AE48-44A2F167E397}"/>
          </ac:spMkLst>
        </pc:spChg>
        <pc:spChg chg="add mod">
          <ac:chgData name="CARIATI RAFFAELE ALESSANDRO" userId="48d8bb42-a624-47d8-b936-eaa9420abc89" providerId="ADAL" clId="{962F273D-BF44-4AA9-9A4D-A2149EDC556B}" dt="2023-05-22T15:32:46.314" v="1837" actId="408"/>
          <ac:spMkLst>
            <pc:docMk/>
            <pc:sldMk cId="2642929776" sldId="275"/>
            <ac:spMk id="8" creationId="{5E5050EE-9AEC-7C8F-E962-4B72523636BE}"/>
          </ac:spMkLst>
        </pc:spChg>
        <pc:spChg chg="add mod">
          <ac:chgData name="CARIATI RAFFAELE ALESSANDRO" userId="48d8bb42-a624-47d8-b936-eaa9420abc89" providerId="ADAL" clId="{962F273D-BF44-4AA9-9A4D-A2149EDC556B}" dt="2023-05-22T15:32:46.314" v="1837" actId="408"/>
          <ac:spMkLst>
            <pc:docMk/>
            <pc:sldMk cId="2642929776" sldId="275"/>
            <ac:spMk id="10" creationId="{60384731-38B4-834E-23F9-69E7A3D95E0B}"/>
          </ac:spMkLst>
        </pc:spChg>
        <pc:spChg chg="add mod topLvl">
          <ac:chgData name="CARIATI RAFFAELE ALESSANDRO" userId="48d8bb42-a624-47d8-b936-eaa9420abc89" providerId="ADAL" clId="{962F273D-BF44-4AA9-9A4D-A2149EDC556B}" dt="2023-05-22T17:03:16.609" v="2630" actId="165"/>
          <ac:spMkLst>
            <pc:docMk/>
            <pc:sldMk cId="2642929776" sldId="275"/>
            <ac:spMk id="11" creationId="{1383AF44-3BC0-6236-6E9B-F974AAAFAD7F}"/>
          </ac:spMkLst>
        </pc:spChg>
        <pc:spChg chg="add mod topLvl">
          <ac:chgData name="CARIATI RAFFAELE ALESSANDRO" userId="48d8bb42-a624-47d8-b936-eaa9420abc89" providerId="ADAL" clId="{962F273D-BF44-4AA9-9A4D-A2149EDC556B}" dt="2023-05-22T17:03:20.637" v="2631" actId="207"/>
          <ac:spMkLst>
            <pc:docMk/>
            <pc:sldMk cId="2642929776" sldId="275"/>
            <ac:spMk id="12" creationId="{4B00E6A4-C397-BAC4-B31D-CA93200E6EDF}"/>
          </ac:spMkLst>
        </pc:spChg>
        <pc:spChg chg="add mod topLvl">
          <ac:chgData name="CARIATI RAFFAELE ALESSANDRO" userId="48d8bb42-a624-47d8-b936-eaa9420abc89" providerId="ADAL" clId="{962F273D-BF44-4AA9-9A4D-A2149EDC556B}" dt="2023-05-22T17:03:16.609" v="2630" actId="165"/>
          <ac:spMkLst>
            <pc:docMk/>
            <pc:sldMk cId="2642929776" sldId="275"/>
            <ac:spMk id="13" creationId="{D94B511B-B848-B182-7CD7-34F0691213ED}"/>
          </ac:spMkLst>
        </pc:spChg>
        <pc:spChg chg="mod">
          <ac:chgData name="CARIATI RAFFAELE ALESSANDRO" userId="48d8bb42-a624-47d8-b936-eaa9420abc89" providerId="ADAL" clId="{962F273D-BF44-4AA9-9A4D-A2149EDC556B}" dt="2023-05-22T10:41:00.636" v="931"/>
          <ac:spMkLst>
            <pc:docMk/>
            <pc:sldMk cId="2642929776" sldId="275"/>
            <ac:spMk id="19" creationId="{E57753A3-B9A6-C24A-BA3D-31576DD927C8}"/>
          </ac:spMkLst>
        </pc:spChg>
        <pc:spChg chg="add mod">
          <ac:chgData name="CARIATI RAFFAELE ALESSANDRO" userId="48d8bb42-a624-47d8-b936-eaa9420abc89" providerId="ADAL" clId="{962F273D-BF44-4AA9-9A4D-A2149EDC556B}" dt="2023-05-23T15:58:32.049" v="2780" actId="120"/>
          <ac:spMkLst>
            <pc:docMk/>
            <pc:sldMk cId="2642929776" sldId="275"/>
            <ac:spMk id="23" creationId="{C080242B-E64B-B9BE-8A86-11E701E4F3F0}"/>
          </ac:spMkLst>
        </pc:spChg>
        <pc:grpChg chg="add del mod">
          <ac:chgData name="CARIATI RAFFAELE ALESSANDRO" userId="48d8bb42-a624-47d8-b936-eaa9420abc89" providerId="ADAL" clId="{962F273D-BF44-4AA9-9A4D-A2149EDC556B}" dt="2023-05-22T10:40:23.489" v="927" actId="478"/>
          <ac:grpSpMkLst>
            <pc:docMk/>
            <pc:sldMk cId="2642929776" sldId="275"/>
            <ac:grpSpMk id="14" creationId="{30A0BD19-F994-8BC3-2FDE-604D71C91719}"/>
          </ac:grpSpMkLst>
        </pc:grpChg>
        <pc:grpChg chg="add del mod">
          <ac:chgData name="CARIATI RAFFAELE ALESSANDRO" userId="48d8bb42-a624-47d8-b936-eaa9420abc89" providerId="ADAL" clId="{962F273D-BF44-4AA9-9A4D-A2149EDC556B}" dt="2023-05-22T10:41:05.249" v="932"/>
          <ac:grpSpMkLst>
            <pc:docMk/>
            <pc:sldMk cId="2642929776" sldId="275"/>
            <ac:grpSpMk id="18" creationId="{F50445B7-032B-781D-4089-7F00624D0F3D}"/>
          </ac:grpSpMkLst>
        </pc:grpChg>
        <pc:grpChg chg="add del mod">
          <ac:chgData name="CARIATI RAFFAELE ALESSANDRO" userId="48d8bb42-a624-47d8-b936-eaa9420abc89" providerId="ADAL" clId="{962F273D-BF44-4AA9-9A4D-A2149EDC556B}" dt="2023-05-22T17:03:16.609" v="2630" actId="165"/>
          <ac:grpSpMkLst>
            <pc:docMk/>
            <pc:sldMk cId="2642929776" sldId="275"/>
            <ac:grpSpMk id="24" creationId="{9E020C3A-9965-BAE2-44EE-7F91C8692699}"/>
          </ac:grpSpMkLst>
        </pc:grpChg>
        <pc:grpChg chg="add mod">
          <ac:chgData name="CARIATI RAFFAELE ALESSANDRO" userId="48d8bb42-a624-47d8-b936-eaa9420abc89" providerId="ADAL" clId="{962F273D-BF44-4AA9-9A4D-A2149EDC556B}" dt="2023-05-22T15:32:46.314" v="1837" actId="408"/>
          <ac:grpSpMkLst>
            <pc:docMk/>
            <pc:sldMk cId="2642929776" sldId="275"/>
            <ac:grpSpMk id="25" creationId="{82EFADC1-3F51-1E0B-F5A7-DF89505D4907}"/>
          </ac:grpSpMkLst>
        </pc:grpChg>
        <pc:grpChg chg="add mod">
          <ac:chgData name="CARIATI RAFFAELE ALESSANDRO" userId="48d8bb42-a624-47d8-b936-eaa9420abc89" providerId="ADAL" clId="{962F273D-BF44-4AA9-9A4D-A2149EDC556B}" dt="2023-05-22T15:32:46.314" v="1837" actId="408"/>
          <ac:grpSpMkLst>
            <pc:docMk/>
            <pc:sldMk cId="2642929776" sldId="275"/>
            <ac:grpSpMk id="26" creationId="{C5E2CC9F-1EEA-590B-5B62-FFB3EB30AB1E}"/>
          </ac:grpSpMkLst>
        </pc:grpChg>
        <pc:picChg chg="add del mod">
          <ac:chgData name="CARIATI RAFFAELE ALESSANDRO" userId="48d8bb42-a624-47d8-b936-eaa9420abc89" providerId="ADAL" clId="{962F273D-BF44-4AA9-9A4D-A2149EDC556B}" dt="2023-05-22T10:37:38.587" v="902" actId="478"/>
          <ac:picMkLst>
            <pc:docMk/>
            <pc:sldMk cId="2642929776" sldId="275"/>
            <ac:picMk id="4" creationId="{389F9567-3A4F-4D06-696C-E803A2658D45}"/>
          </ac:picMkLst>
        </pc:picChg>
        <pc:picChg chg="add del mod">
          <ac:chgData name="CARIATI RAFFAELE ALESSANDRO" userId="48d8bb42-a624-47d8-b936-eaa9420abc89" providerId="ADAL" clId="{962F273D-BF44-4AA9-9A4D-A2149EDC556B}" dt="2023-05-22T10:40:22.109" v="926" actId="478"/>
          <ac:picMkLst>
            <pc:docMk/>
            <pc:sldMk cId="2642929776" sldId="275"/>
            <ac:picMk id="9" creationId="{BCA8C255-861C-7EB9-8CFF-09E161BB667E}"/>
          </ac:picMkLst>
        </pc:picChg>
        <pc:picChg chg="mod">
          <ac:chgData name="CARIATI RAFFAELE ALESSANDRO" userId="48d8bb42-a624-47d8-b936-eaa9420abc89" providerId="ADAL" clId="{962F273D-BF44-4AA9-9A4D-A2149EDC556B}" dt="2023-05-22T10:36:34.542" v="885"/>
          <ac:picMkLst>
            <pc:docMk/>
            <pc:sldMk cId="2642929776" sldId="275"/>
            <ac:picMk id="15" creationId="{B848B6A8-3A60-7D83-26E1-CB01D767603E}"/>
          </ac:picMkLst>
        </pc:picChg>
        <pc:picChg chg="mod">
          <ac:chgData name="CARIATI RAFFAELE ALESSANDRO" userId="48d8bb42-a624-47d8-b936-eaa9420abc89" providerId="ADAL" clId="{962F273D-BF44-4AA9-9A4D-A2149EDC556B}" dt="2023-05-22T10:36:34.542" v="885"/>
          <ac:picMkLst>
            <pc:docMk/>
            <pc:sldMk cId="2642929776" sldId="275"/>
            <ac:picMk id="16" creationId="{C54E0FC5-624A-96D4-0EE8-315D34034CE0}"/>
          </ac:picMkLst>
        </pc:picChg>
        <pc:picChg chg="add mod">
          <ac:chgData name="CARIATI RAFFAELE ALESSANDRO" userId="48d8bb42-a624-47d8-b936-eaa9420abc89" providerId="ADAL" clId="{962F273D-BF44-4AA9-9A4D-A2149EDC556B}" dt="2023-05-22T15:32:31.299" v="1835" actId="1076"/>
          <ac:picMkLst>
            <pc:docMk/>
            <pc:sldMk cId="2642929776" sldId="275"/>
            <ac:picMk id="17" creationId="{469B6EE4-BD13-0960-D282-1E6411A598E3}"/>
          </ac:picMkLst>
        </pc:picChg>
        <pc:picChg chg="mod">
          <ac:chgData name="CARIATI RAFFAELE ALESSANDRO" userId="48d8bb42-a624-47d8-b936-eaa9420abc89" providerId="ADAL" clId="{962F273D-BF44-4AA9-9A4D-A2149EDC556B}" dt="2023-05-22T10:41:00.636" v="931"/>
          <ac:picMkLst>
            <pc:docMk/>
            <pc:sldMk cId="2642929776" sldId="275"/>
            <ac:picMk id="20" creationId="{67F4A7E9-FB74-E69F-F9C7-CF56D9FC45F8}"/>
          </ac:picMkLst>
        </pc:picChg>
        <pc:picChg chg="add mod">
          <ac:chgData name="CARIATI RAFFAELE ALESSANDRO" userId="48d8bb42-a624-47d8-b936-eaa9420abc89" providerId="ADAL" clId="{962F273D-BF44-4AA9-9A4D-A2149EDC556B}" dt="2023-05-22T15:32:46.314" v="1837" actId="408"/>
          <ac:picMkLst>
            <pc:docMk/>
            <pc:sldMk cId="2642929776" sldId="275"/>
            <ac:picMk id="21" creationId="{B2C17462-E26E-593F-2E0F-93DA7A821348}"/>
          </ac:picMkLst>
        </pc:picChg>
        <pc:picChg chg="add mod topLvl">
          <ac:chgData name="CARIATI RAFFAELE ALESSANDRO" userId="48d8bb42-a624-47d8-b936-eaa9420abc89" providerId="ADAL" clId="{962F273D-BF44-4AA9-9A4D-A2149EDC556B}" dt="2023-05-22T17:03:16.609" v="2630" actId="165"/>
          <ac:picMkLst>
            <pc:docMk/>
            <pc:sldMk cId="2642929776" sldId="275"/>
            <ac:picMk id="22" creationId="{528D1498-1014-ED89-0AC5-25978E1D28A1}"/>
          </ac:picMkLst>
        </pc:picChg>
      </pc:sldChg>
      <pc:sldChg chg="addSp delSp modSp add mod">
        <pc:chgData name="CARIATI RAFFAELE ALESSANDRO" userId="48d8bb42-a624-47d8-b936-eaa9420abc89" providerId="ADAL" clId="{962F273D-BF44-4AA9-9A4D-A2149EDC556B}" dt="2023-05-25T05:32:54.041" v="5073" actId="1076"/>
        <pc:sldMkLst>
          <pc:docMk/>
          <pc:sldMk cId="252314661" sldId="276"/>
        </pc:sldMkLst>
        <pc:spChg chg="mod">
          <ac:chgData name="CARIATI RAFFAELE ALESSANDRO" userId="48d8bb42-a624-47d8-b936-eaa9420abc89" providerId="ADAL" clId="{962F273D-BF44-4AA9-9A4D-A2149EDC556B}" dt="2023-05-23T15:58:02.333" v="2773" actId="120"/>
          <ac:spMkLst>
            <pc:docMk/>
            <pc:sldMk cId="252314661" sldId="276"/>
            <ac:spMk id="3" creationId="{7CA7E171-2D44-90A2-CB78-7D1DC40712FF}"/>
          </ac:spMkLst>
        </pc:spChg>
        <pc:picChg chg="add del mod">
          <ac:chgData name="CARIATI RAFFAELE ALESSANDRO" userId="48d8bb42-a624-47d8-b936-eaa9420abc89" providerId="ADAL" clId="{962F273D-BF44-4AA9-9A4D-A2149EDC556B}" dt="2023-05-25T05:31:03.311" v="5048" actId="478"/>
          <ac:picMkLst>
            <pc:docMk/>
            <pc:sldMk cId="252314661" sldId="276"/>
            <ac:picMk id="4" creationId="{01C54F22-686D-57D9-7B34-224D5B2787AC}"/>
          </ac:picMkLst>
        </pc:picChg>
        <pc:picChg chg="add del mod modCrop">
          <ac:chgData name="CARIATI RAFFAELE ALESSANDRO" userId="48d8bb42-a624-47d8-b936-eaa9420abc89" providerId="ADAL" clId="{962F273D-BF44-4AA9-9A4D-A2149EDC556B}" dt="2023-05-25T05:31:48.756" v="5056" actId="478"/>
          <ac:picMkLst>
            <pc:docMk/>
            <pc:sldMk cId="252314661" sldId="276"/>
            <ac:picMk id="5" creationId="{343811DF-85B2-547F-8958-A6B64F66FF4F}"/>
          </ac:picMkLst>
        </pc:picChg>
        <pc:picChg chg="add mod">
          <ac:chgData name="CARIATI RAFFAELE ALESSANDRO" userId="48d8bb42-a624-47d8-b936-eaa9420abc89" providerId="ADAL" clId="{962F273D-BF44-4AA9-9A4D-A2149EDC556B}" dt="2023-05-25T05:32:54.041" v="5073" actId="1076"/>
          <ac:picMkLst>
            <pc:docMk/>
            <pc:sldMk cId="252314661" sldId="276"/>
            <ac:picMk id="7" creationId="{E9019330-2D0E-DFA2-649B-CF5694059229}"/>
          </ac:picMkLst>
        </pc:picChg>
      </pc:sldChg>
      <pc:sldChg chg="addSp delSp modSp new mod">
        <pc:chgData name="CARIATI RAFFAELE ALESSANDRO" userId="48d8bb42-a624-47d8-b936-eaa9420abc89" providerId="ADAL" clId="{962F273D-BF44-4AA9-9A4D-A2149EDC556B}" dt="2023-05-24T14:17:22.348" v="4285" actId="20577"/>
        <pc:sldMkLst>
          <pc:docMk/>
          <pc:sldMk cId="998048278" sldId="277"/>
        </pc:sldMkLst>
        <pc:spChg chg="add mod">
          <ac:chgData name="CARIATI RAFFAELE ALESSANDRO" userId="48d8bb42-a624-47d8-b936-eaa9420abc89" providerId="ADAL" clId="{962F273D-BF44-4AA9-9A4D-A2149EDC556B}" dt="2023-05-24T09:35:13.929" v="3959" actId="313"/>
          <ac:spMkLst>
            <pc:docMk/>
            <pc:sldMk cId="998048278" sldId="277"/>
            <ac:spMk id="3" creationId="{2A2C390E-86E6-ED1A-4DBB-677036C753E9}"/>
          </ac:spMkLst>
        </pc:spChg>
        <pc:spChg chg="add mod">
          <ac:chgData name="CARIATI RAFFAELE ALESSANDRO" userId="48d8bb42-a624-47d8-b936-eaa9420abc89" providerId="ADAL" clId="{962F273D-BF44-4AA9-9A4D-A2149EDC556B}" dt="2023-05-24T14:15:58.567" v="4283" actId="20577"/>
          <ac:spMkLst>
            <pc:docMk/>
            <pc:sldMk cId="998048278" sldId="277"/>
            <ac:spMk id="4" creationId="{EF39C1FA-28DF-3A20-F70A-68CC94A7D87D}"/>
          </ac:spMkLst>
        </pc:spChg>
        <pc:spChg chg="add mod">
          <ac:chgData name="CARIATI RAFFAELE ALESSANDRO" userId="48d8bb42-a624-47d8-b936-eaa9420abc89" providerId="ADAL" clId="{962F273D-BF44-4AA9-9A4D-A2149EDC556B}" dt="2023-05-24T09:45:08.534" v="4209" actId="164"/>
          <ac:spMkLst>
            <pc:docMk/>
            <pc:sldMk cId="998048278" sldId="277"/>
            <ac:spMk id="5" creationId="{02A5AA35-BAA8-6CDE-2D43-71614EEA0DF9}"/>
          </ac:spMkLst>
        </pc:spChg>
        <pc:spChg chg="add del">
          <ac:chgData name="CARIATI RAFFAELE ALESSANDRO" userId="48d8bb42-a624-47d8-b936-eaa9420abc89" providerId="ADAL" clId="{962F273D-BF44-4AA9-9A4D-A2149EDC556B}" dt="2023-05-24T09:37:00.702" v="4157" actId="22"/>
          <ac:spMkLst>
            <pc:docMk/>
            <pc:sldMk cId="998048278" sldId="277"/>
            <ac:spMk id="7" creationId="{7FD40146-70EE-E075-4B64-F4953946C4CA}"/>
          </ac:spMkLst>
        </pc:spChg>
        <pc:spChg chg="add mod">
          <ac:chgData name="CARIATI RAFFAELE ALESSANDRO" userId="48d8bb42-a624-47d8-b936-eaa9420abc89" providerId="ADAL" clId="{962F273D-BF44-4AA9-9A4D-A2149EDC556B}" dt="2023-05-24T09:44:36.483" v="4202" actId="164"/>
          <ac:spMkLst>
            <pc:docMk/>
            <pc:sldMk cId="998048278" sldId="277"/>
            <ac:spMk id="9" creationId="{0B2D9E50-DA0C-B633-A26A-5A673ECA9CE9}"/>
          </ac:spMkLst>
        </pc:spChg>
        <pc:spChg chg="add mod">
          <ac:chgData name="CARIATI RAFFAELE ALESSANDRO" userId="48d8bb42-a624-47d8-b936-eaa9420abc89" providerId="ADAL" clId="{962F273D-BF44-4AA9-9A4D-A2149EDC556B}" dt="2023-05-24T09:45:22.432" v="4210" actId="164"/>
          <ac:spMkLst>
            <pc:docMk/>
            <pc:sldMk cId="998048278" sldId="277"/>
            <ac:spMk id="11" creationId="{43C93025-7201-3C68-B84E-D43B3AF3761F}"/>
          </ac:spMkLst>
        </pc:spChg>
        <pc:spChg chg="add mod">
          <ac:chgData name="CARIATI RAFFAELE ALESSANDRO" userId="48d8bb42-a624-47d8-b936-eaa9420abc89" providerId="ADAL" clId="{962F273D-BF44-4AA9-9A4D-A2149EDC556B}" dt="2023-05-24T09:44:36.483" v="4202" actId="164"/>
          <ac:spMkLst>
            <pc:docMk/>
            <pc:sldMk cId="998048278" sldId="277"/>
            <ac:spMk id="15" creationId="{E042E159-FFD2-27CB-5A1B-562E7DC90684}"/>
          </ac:spMkLst>
        </pc:spChg>
        <pc:spChg chg="add mod">
          <ac:chgData name="CARIATI RAFFAELE ALESSANDRO" userId="48d8bb42-a624-47d8-b936-eaa9420abc89" providerId="ADAL" clId="{962F273D-BF44-4AA9-9A4D-A2149EDC556B}" dt="2023-05-24T14:17:22.348" v="4285" actId="20577"/>
          <ac:spMkLst>
            <pc:docMk/>
            <pc:sldMk cId="998048278" sldId="277"/>
            <ac:spMk id="17" creationId="{6F75A723-F86F-752D-A418-46A4B6CDD764}"/>
          </ac:spMkLst>
        </pc:spChg>
        <pc:spChg chg="add mod">
          <ac:chgData name="CARIATI RAFFAELE ALESSANDRO" userId="48d8bb42-a624-47d8-b936-eaa9420abc89" providerId="ADAL" clId="{962F273D-BF44-4AA9-9A4D-A2149EDC556B}" dt="2023-05-24T09:45:08.534" v="4209" actId="164"/>
          <ac:spMkLst>
            <pc:docMk/>
            <pc:sldMk cId="998048278" sldId="277"/>
            <ac:spMk id="19" creationId="{307101E2-039D-C364-3FF3-08CC2FABBF2E}"/>
          </ac:spMkLst>
        </pc:spChg>
        <pc:grpChg chg="add mod">
          <ac:chgData name="CARIATI RAFFAELE ALESSANDRO" userId="48d8bb42-a624-47d8-b936-eaa9420abc89" providerId="ADAL" clId="{962F273D-BF44-4AA9-9A4D-A2149EDC556B}" dt="2023-05-24T09:45:33.414" v="4211" actId="164"/>
          <ac:grpSpMkLst>
            <pc:docMk/>
            <pc:sldMk cId="998048278" sldId="277"/>
            <ac:grpSpMk id="20" creationId="{7A16CEE2-02E0-ECEC-A6D7-CEA5AB6E76B6}"/>
          </ac:grpSpMkLst>
        </pc:grpChg>
        <pc:grpChg chg="add mod">
          <ac:chgData name="CARIATI RAFFAELE ALESSANDRO" userId="48d8bb42-a624-47d8-b936-eaa9420abc89" providerId="ADAL" clId="{962F273D-BF44-4AA9-9A4D-A2149EDC556B}" dt="2023-05-24T09:45:51.590" v="4213" actId="164"/>
          <ac:grpSpMkLst>
            <pc:docMk/>
            <pc:sldMk cId="998048278" sldId="277"/>
            <ac:grpSpMk id="24" creationId="{F337C5C7-023F-EBF0-5FBD-1FB6009158E3}"/>
          </ac:grpSpMkLst>
        </pc:grpChg>
        <pc:grpChg chg="add mod">
          <ac:chgData name="CARIATI RAFFAELE ALESSANDRO" userId="48d8bb42-a624-47d8-b936-eaa9420abc89" providerId="ADAL" clId="{962F273D-BF44-4AA9-9A4D-A2149EDC556B}" dt="2023-05-24T09:45:41.572" v="4212" actId="164"/>
          <ac:grpSpMkLst>
            <pc:docMk/>
            <pc:sldMk cId="998048278" sldId="277"/>
            <ac:grpSpMk id="25" creationId="{F13ECA53-FC02-51A4-505B-D906F3477EC2}"/>
          </ac:grpSpMkLst>
        </pc:grpChg>
        <pc:grpChg chg="add mod">
          <ac:chgData name="CARIATI RAFFAELE ALESSANDRO" userId="48d8bb42-a624-47d8-b936-eaa9420abc89" providerId="ADAL" clId="{962F273D-BF44-4AA9-9A4D-A2149EDC556B}" dt="2023-05-24T10:03:33.702" v="4242" actId="164"/>
          <ac:grpSpMkLst>
            <pc:docMk/>
            <pc:sldMk cId="998048278" sldId="277"/>
            <ac:grpSpMk id="26" creationId="{DDED4F08-FF71-26CA-946A-6831E7201C15}"/>
          </ac:grpSpMkLst>
        </pc:grpChg>
        <pc:grpChg chg="add mod">
          <ac:chgData name="CARIATI RAFFAELE ALESSANDRO" userId="48d8bb42-a624-47d8-b936-eaa9420abc89" providerId="ADAL" clId="{962F273D-BF44-4AA9-9A4D-A2149EDC556B}" dt="2023-05-24T10:03:33.702" v="4242" actId="164"/>
          <ac:grpSpMkLst>
            <pc:docMk/>
            <pc:sldMk cId="998048278" sldId="277"/>
            <ac:grpSpMk id="27" creationId="{AFF38D9A-8079-43A3-2625-F1F6CBFC0B8B}"/>
          </ac:grpSpMkLst>
        </pc:grpChg>
        <pc:grpChg chg="add mod">
          <ac:chgData name="CARIATI RAFFAELE ALESSANDRO" userId="48d8bb42-a624-47d8-b936-eaa9420abc89" providerId="ADAL" clId="{962F273D-BF44-4AA9-9A4D-A2149EDC556B}" dt="2023-05-24T10:03:33.702" v="4242" actId="164"/>
          <ac:grpSpMkLst>
            <pc:docMk/>
            <pc:sldMk cId="998048278" sldId="277"/>
            <ac:grpSpMk id="28" creationId="{606882C4-7471-AFF8-AED8-A7B14869948D}"/>
          </ac:grpSpMkLst>
        </pc:grpChg>
        <pc:grpChg chg="add mod">
          <ac:chgData name="CARIATI RAFFAELE ALESSANDRO" userId="48d8bb42-a624-47d8-b936-eaa9420abc89" providerId="ADAL" clId="{962F273D-BF44-4AA9-9A4D-A2149EDC556B}" dt="2023-05-24T10:03:39.875" v="4244" actId="1076"/>
          <ac:grpSpMkLst>
            <pc:docMk/>
            <pc:sldMk cId="998048278" sldId="277"/>
            <ac:grpSpMk id="29" creationId="{CD62FCFC-CC5D-1C3F-5ADC-6EF0DB8B00A9}"/>
          </ac:grpSpMkLst>
        </pc:grpChg>
        <pc:picChg chg="add mod">
          <ac:chgData name="CARIATI RAFFAELE ALESSANDRO" userId="48d8bb42-a624-47d8-b936-eaa9420abc89" providerId="ADAL" clId="{962F273D-BF44-4AA9-9A4D-A2149EDC556B}" dt="2023-05-24T09:45:33.414" v="4211" actId="164"/>
          <ac:picMkLst>
            <pc:docMk/>
            <pc:sldMk cId="998048278" sldId="277"/>
            <ac:picMk id="13" creationId="{FAFA90A6-3788-D849-807F-BD8E804F5744}"/>
          </ac:picMkLst>
        </pc:picChg>
        <pc:picChg chg="add del mod">
          <ac:chgData name="CARIATI RAFFAELE ALESSANDRO" userId="48d8bb42-a624-47d8-b936-eaa9420abc89" providerId="ADAL" clId="{962F273D-BF44-4AA9-9A4D-A2149EDC556B}" dt="2023-05-24T09:44:49.474" v="4205" actId="21"/>
          <ac:picMkLst>
            <pc:docMk/>
            <pc:sldMk cId="998048278" sldId="277"/>
            <ac:picMk id="21" creationId="{D6BD0099-4AA2-80F3-BDC1-284C046B4063}"/>
          </ac:picMkLst>
        </pc:picChg>
        <pc:picChg chg="add mod">
          <ac:chgData name="CARIATI RAFFAELE ALESSANDRO" userId="48d8bb42-a624-47d8-b936-eaa9420abc89" providerId="ADAL" clId="{962F273D-BF44-4AA9-9A4D-A2149EDC556B}" dt="2023-05-24T09:45:41.572" v="4212" actId="164"/>
          <ac:picMkLst>
            <pc:docMk/>
            <pc:sldMk cId="998048278" sldId="277"/>
            <ac:picMk id="22" creationId="{65B6500B-CB65-8C33-3391-71A27DF424C8}"/>
          </ac:picMkLst>
        </pc:picChg>
        <pc:picChg chg="add mod">
          <ac:chgData name="CARIATI RAFFAELE ALESSANDRO" userId="48d8bb42-a624-47d8-b936-eaa9420abc89" providerId="ADAL" clId="{962F273D-BF44-4AA9-9A4D-A2149EDC556B}" dt="2023-05-24T09:45:51.590" v="4213" actId="164"/>
          <ac:picMkLst>
            <pc:docMk/>
            <pc:sldMk cId="998048278" sldId="277"/>
            <ac:picMk id="23" creationId="{9DC8228C-8B01-DFF1-E00F-23890FA26768}"/>
          </ac:picMkLst>
        </pc:picChg>
      </pc:sldChg>
      <pc:sldChg chg="addSp delSp modSp new mod">
        <pc:chgData name="CARIATI RAFFAELE ALESSANDRO" userId="48d8bb42-a624-47d8-b936-eaa9420abc89" providerId="ADAL" clId="{962F273D-BF44-4AA9-9A4D-A2149EDC556B}" dt="2023-05-24T10:03:22.007" v="4240" actId="1076"/>
        <pc:sldMkLst>
          <pc:docMk/>
          <pc:sldMk cId="2694959704" sldId="278"/>
        </pc:sldMkLst>
        <pc:spChg chg="add mod">
          <ac:chgData name="CARIATI RAFFAELE ALESSANDRO" userId="48d8bb42-a624-47d8-b936-eaa9420abc89" providerId="ADAL" clId="{962F273D-BF44-4AA9-9A4D-A2149EDC556B}" dt="2023-05-24T10:03:10.941" v="4239" actId="164"/>
          <ac:spMkLst>
            <pc:docMk/>
            <pc:sldMk cId="2694959704" sldId="278"/>
            <ac:spMk id="4" creationId="{F1DAFD02-EA1B-A1D9-F2D0-8B3FF5AE226A}"/>
          </ac:spMkLst>
        </pc:spChg>
        <pc:grpChg chg="add mod">
          <ac:chgData name="CARIATI RAFFAELE ALESSANDRO" userId="48d8bb42-a624-47d8-b936-eaa9420abc89" providerId="ADAL" clId="{962F273D-BF44-4AA9-9A4D-A2149EDC556B}" dt="2023-05-24T10:03:22.007" v="4240" actId="1076"/>
          <ac:grpSpMkLst>
            <pc:docMk/>
            <pc:sldMk cId="2694959704" sldId="278"/>
            <ac:grpSpMk id="9" creationId="{FCC4ADD0-AE05-BC46-256C-D39F0B75F422}"/>
          </ac:grpSpMkLst>
        </pc:grpChg>
        <pc:picChg chg="add mod">
          <ac:chgData name="CARIATI RAFFAELE ALESSANDRO" userId="48d8bb42-a624-47d8-b936-eaa9420abc89" providerId="ADAL" clId="{962F273D-BF44-4AA9-9A4D-A2149EDC556B}" dt="2023-05-24T09:49:15.579" v="4235"/>
          <ac:picMkLst>
            <pc:docMk/>
            <pc:sldMk cId="2694959704" sldId="278"/>
            <ac:picMk id="7" creationId="{D6362D75-700B-8F72-95DD-B8068F942932}"/>
          </ac:picMkLst>
        </pc:picChg>
        <pc:picChg chg="add del mod">
          <ac:chgData name="CARIATI RAFFAELE ALESSANDRO" userId="48d8bb42-a624-47d8-b936-eaa9420abc89" providerId="ADAL" clId="{962F273D-BF44-4AA9-9A4D-A2149EDC556B}" dt="2023-05-24T09:49:34.665" v="4238" actId="478"/>
          <ac:picMkLst>
            <pc:docMk/>
            <pc:sldMk cId="2694959704" sldId="278"/>
            <ac:picMk id="8" creationId="{8F73421B-5EC6-10FB-1140-EAA582EF4A7F}"/>
          </ac:picMkLst>
        </pc:picChg>
        <pc:cxnChg chg="add mod">
          <ac:chgData name="CARIATI RAFFAELE ALESSANDRO" userId="48d8bb42-a624-47d8-b936-eaa9420abc89" providerId="ADAL" clId="{962F273D-BF44-4AA9-9A4D-A2149EDC556B}" dt="2023-05-24T10:03:10.941" v="4239" actId="164"/>
          <ac:cxnSpMkLst>
            <pc:docMk/>
            <pc:sldMk cId="2694959704" sldId="278"/>
            <ac:cxnSpMk id="6" creationId="{1A865EA9-6859-65C8-AAD6-5C1F1258D2A6}"/>
          </ac:cxnSpMkLst>
        </pc:cxnChg>
      </pc:sldChg>
      <pc:sldChg chg="addSp delSp modSp new mod">
        <pc:chgData name="CARIATI RAFFAELE ALESSANDRO" userId="48d8bb42-a624-47d8-b936-eaa9420abc89" providerId="ADAL" clId="{962F273D-BF44-4AA9-9A4D-A2149EDC556B}" dt="2023-05-25T07:40:02.845" v="5221" actId="408"/>
        <pc:sldMkLst>
          <pc:docMk/>
          <pc:sldMk cId="238673207" sldId="279"/>
        </pc:sldMkLst>
        <pc:spChg chg="add del">
          <ac:chgData name="CARIATI RAFFAELE ALESSANDRO" userId="48d8bb42-a624-47d8-b936-eaa9420abc89" providerId="ADAL" clId="{962F273D-BF44-4AA9-9A4D-A2149EDC556B}" dt="2023-05-25T05:34:58.400" v="5084" actId="22"/>
          <ac:spMkLst>
            <pc:docMk/>
            <pc:sldMk cId="238673207" sldId="279"/>
            <ac:spMk id="4" creationId="{BBA08468-2D23-894B-36B3-E0520ADB45B5}"/>
          </ac:spMkLst>
        </pc:spChg>
        <pc:spChg chg="add mod">
          <ac:chgData name="CARIATI RAFFAELE ALESSANDRO" userId="48d8bb42-a624-47d8-b936-eaa9420abc89" providerId="ADAL" clId="{962F273D-BF44-4AA9-9A4D-A2149EDC556B}" dt="2023-05-25T07:39:59.816" v="5220" actId="554"/>
          <ac:spMkLst>
            <pc:docMk/>
            <pc:sldMk cId="238673207" sldId="279"/>
            <ac:spMk id="6" creationId="{050D2F47-7D26-303F-8640-32BB297D66AF}"/>
          </ac:spMkLst>
        </pc:spChg>
        <pc:spChg chg="add del">
          <ac:chgData name="CARIATI RAFFAELE ALESSANDRO" userId="48d8bb42-a624-47d8-b936-eaa9420abc89" providerId="ADAL" clId="{962F273D-BF44-4AA9-9A4D-A2149EDC556B}" dt="2023-05-25T05:36:25.671" v="5133" actId="22"/>
          <ac:spMkLst>
            <pc:docMk/>
            <pc:sldMk cId="238673207" sldId="279"/>
            <ac:spMk id="8" creationId="{C896C869-BA1F-1FB8-2030-75D6FBDB1017}"/>
          </ac:spMkLst>
        </pc:spChg>
        <pc:spChg chg="add mod">
          <ac:chgData name="CARIATI RAFFAELE ALESSANDRO" userId="48d8bb42-a624-47d8-b936-eaa9420abc89" providerId="ADAL" clId="{962F273D-BF44-4AA9-9A4D-A2149EDC556B}" dt="2023-05-25T07:40:02.845" v="5221" actId="408"/>
          <ac:spMkLst>
            <pc:docMk/>
            <pc:sldMk cId="238673207" sldId="279"/>
            <ac:spMk id="10" creationId="{CBC00789-E64C-0F96-77F4-08D8F81FBBE8}"/>
          </ac:spMkLst>
        </pc:spChg>
        <pc:spChg chg="add del">
          <ac:chgData name="CARIATI RAFFAELE ALESSANDRO" userId="48d8bb42-a624-47d8-b936-eaa9420abc89" providerId="ADAL" clId="{962F273D-BF44-4AA9-9A4D-A2149EDC556B}" dt="2023-05-25T05:37:21.250" v="5156" actId="22"/>
          <ac:spMkLst>
            <pc:docMk/>
            <pc:sldMk cId="238673207" sldId="279"/>
            <ac:spMk id="12" creationId="{5A9986F3-D57E-BB47-4C0A-08DC6C9D5EF7}"/>
          </ac:spMkLst>
        </pc:spChg>
        <pc:spChg chg="add mod">
          <ac:chgData name="CARIATI RAFFAELE ALESSANDRO" userId="48d8bb42-a624-47d8-b936-eaa9420abc89" providerId="ADAL" clId="{962F273D-BF44-4AA9-9A4D-A2149EDC556B}" dt="2023-05-25T07:39:59.816" v="5220" actId="554"/>
          <ac:spMkLst>
            <pc:docMk/>
            <pc:sldMk cId="238673207" sldId="279"/>
            <ac:spMk id="14" creationId="{95A486A7-250C-1EA4-5506-999F1824C0D3}"/>
          </ac:spMkLst>
        </pc:spChg>
        <pc:spChg chg="add mod">
          <ac:chgData name="CARIATI RAFFAELE ALESSANDRO" userId="48d8bb42-a624-47d8-b936-eaa9420abc89" providerId="ADAL" clId="{962F273D-BF44-4AA9-9A4D-A2149EDC556B}" dt="2023-05-25T07:39:31.385" v="5212" actId="20577"/>
          <ac:spMkLst>
            <pc:docMk/>
            <pc:sldMk cId="238673207" sldId="279"/>
            <ac:spMk id="15" creationId="{77647533-774E-862F-08C9-2011E9861D70}"/>
          </ac:spMkLst>
        </pc:spChg>
      </pc:sldChg>
      <pc:sldChg chg="addSp delSp modSp add del mod">
        <pc:chgData name="CARIATI RAFFAELE ALESSANDRO" userId="48d8bb42-a624-47d8-b936-eaa9420abc89" providerId="ADAL" clId="{962F273D-BF44-4AA9-9A4D-A2149EDC556B}" dt="2023-05-25T05:24:32.415" v="5007" actId="47"/>
        <pc:sldMkLst>
          <pc:docMk/>
          <pc:sldMk cId="4182775420" sldId="279"/>
        </pc:sldMkLst>
        <pc:spChg chg="del">
          <ac:chgData name="CARIATI RAFFAELE ALESSANDRO" userId="48d8bb42-a624-47d8-b936-eaa9420abc89" providerId="ADAL" clId="{962F273D-BF44-4AA9-9A4D-A2149EDC556B}" dt="2023-05-25T05:02:02.191" v="4721" actId="478"/>
          <ac:spMkLst>
            <pc:docMk/>
            <pc:sldMk cId="4182775420" sldId="279"/>
            <ac:spMk id="2" creationId="{F50FA3CB-6144-EEEB-1568-263BC3705244}"/>
          </ac:spMkLst>
        </pc:spChg>
        <pc:spChg chg="mod topLvl">
          <ac:chgData name="CARIATI RAFFAELE ALESSANDRO" userId="48d8bb42-a624-47d8-b936-eaa9420abc89" providerId="ADAL" clId="{962F273D-BF44-4AA9-9A4D-A2149EDC556B}" dt="2023-05-25T05:20:55.521" v="4960" actId="164"/>
          <ac:spMkLst>
            <pc:docMk/>
            <pc:sldMk cId="4182775420" sldId="279"/>
            <ac:spMk id="9" creationId="{9BE48E75-B22E-375C-A309-9F3EFFA52209}"/>
          </ac:spMkLst>
        </pc:spChg>
        <pc:spChg chg="mod topLvl">
          <ac:chgData name="CARIATI RAFFAELE ALESSANDRO" userId="48d8bb42-a624-47d8-b936-eaa9420abc89" providerId="ADAL" clId="{962F273D-BF44-4AA9-9A4D-A2149EDC556B}" dt="2023-05-25T05:20:55.521" v="4960" actId="164"/>
          <ac:spMkLst>
            <pc:docMk/>
            <pc:sldMk cId="4182775420" sldId="279"/>
            <ac:spMk id="14" creationId="{84853C08-CCAC-8B10-A763-FA8724D419FB}"/>
          </ac:spMkLst>
        </pc:spChg>
        <pc:spChg chg="mod topLvl">
          <ac:chgData name="CARIATI RAFFAELE ALESSANDRO" userId="48d8bb42-a624-47d8-b936-eaa9420abc89" providerId="ADAL" clId="{962F273D-BF44-4AA9-9A4D-A2149EDC556B}" dt="2023-05-25T05:20:55.521" v="4960" actId="164"/>
          <ac:spMkLst>
            <pc:docMk/>
            <pc:sldMk cId="4182775420" sldId="279"/>
            <ac:spMk id="15" creationId="{7C3F2737-DAFC-1303-6FEC-EDD7AC851626}"/>
          </ac:spMkLst>
        </pc:spChg>
        <pc:spChg chg="mod topLvl">
          <ac:chgData name="CARIATI RAFFAELE ALESSANDRO" userId="48d8bb42-a624-47d8-b936-eaa9420abc89" providerId="ADAL" clId="{962F273D-BF44-4AA9-9A4D-A2149EDC556B}" dt="2023-05-25T05:20:55.521" v="4960" actId="164"/>
          <ac:spMkLst>
            <pc:docMk/>
            <pc:sldMk cId="4182775420" sldId="279"/>
            <ac:spMk id="35" creationId="{D907B966-1417-5BAD-464E-E793F765329A}"/>
          </ac:spMkLst>
        </pc:spChg>
        <pc:spChg chg="mod ord topLvl">
          <ac:chgData name="CARIATI RAFFAELE ALESSANDRO" userId="48d8bb42-a624-47d8-b936-eaa9420abc89" providerId="ADAL" clId="{962F273D-BF44-4AA9-9A4D-A2149EDC556B}" dt="2023-05-25T05:23:39.241" v="4994" actId="170"/>
          <ac:spMkLst>
            <pc:docMk/>
            <pc:sldMk cId="4182775420" sldId="279"/>
            <ac:spMk id="36" creationId="{7EDCE54E-2BE4-B1BF-F206-7B4FE8C62305}"/>
          </ac:spMkLst>
        </pc:spChg>
        <pc:spChg chg="mod topLvl">
          <ac:chgData name="CARIATI RAFFAELE ALESSANDRO" userId="48d8bb42-a624-47d8-b936-eaa9420abc89" providerId="ADAL" clId="{962F273D-BF44-4AA9-9A4D-A2149EDC556B}" dt="2023-05-25T05:20:55.521" v="4960" actId="164"/>
          <ac:spMkLst>
            <pc:docMk/>
            <pc:sldMk cId="4182775420" sldId="279"/>
            <ac:spMk id="37" creationId="{932990C1-C532-B333-91E4-422F9921D2F1}"/>
          </ac:spMkLst>
        </pc:spChg>
        <pc:spChg chg="del mod topLvl">
          <ac:chgData name="CARIATI RAFFAELE ALESSANDRO" userId="48d8bb42-a624-47d8-b936-eaa9420abc89" providerId="ADAL" clId="{962F273D-BF44-4AA9-9A4D-A2149EDC556B}" dt="2023-05-25T05:06:12.641" v="4777" actId="21"/>
          <ac:spMkLst>
            <pc:docMk/>
            <pc:sldMk cId="4182775420" sldId="279"/>
            <ac:spMk id="38" creationId="{D9CE6B97-757D-8C43-EC09-FDFC3705F534}"/>
          </ac:spMkLst>
        </pc:spChg>
        <pc:spChg chg="del mod topLvl">
          <ac:chgData name="CARIATI RAFFAELE ALESSANDRO" userId="48d8bb42-a624-47d8-b936-eaa9420abc89" providerId="ADAL" clId="{962F273D-BF44-4AA9-9A4D-A2149EDC556B}" dt="2023-05-25T05:06:12.641" v="4777" actId="21"/>
          <ac:spMkLst>
            <pc:docMk/>
            <pc:sldMk cId="4182775420" sldId="279"/>
            <ac:spMk id="39" creationId="{5EC9E395-16B4-181D-8DF9-86379558909C}"/>
          </ac:spMkLst>
        </pc:spChg>
        <pc:spChg chg="del mod topLvl">
          <ac:chgData name="CARIATI RAFFAELE ALESSANDRO" userId="48d8bb42-a624-47d8-b936-eaa9420abc89" providerId="ADAL" clId="{962F273D-BF44-4AA9-9A4D-A2149EDC556B}" dt="2023-05-25T05:06:12.641" v="4777" actId="21"/>
          <ac:spMkLst>
            <pc:docMk/>
            <pc:sldMk cId="4182775420" sldId="279"/>
            <ac:spMk id="40" creationId="{880C5B84-5DBD-BF6B-ABF4-4F8669827363}"/>
          </ac:spMkLst>
        </pc:spChg>
        <pc:spChg chg="add mod topLvl">
          <ac:chgData name="CARIATI RAFFAELE ALESSANDRO" userId="48d8bb42-a624-47d8-b936-eaa9420abc89" providerId="ADAL" clId="{962F273D-BF44-4AA9-9A4D-A2149EDC556B}" dt="2023-05-25T05:09:35.441" v="4858" actId="164"/>
          <ac:spMkLst>
            <pc:docMk/>
            <pc:sldMk cId="4182775420" sldId="279"/>
            <ac:spMk id="42" creationId="{1B510891-7546-FC68-BF66-75A0988D29E5}"/>
          </ac:spMkLst>
        </pc:spChg>
        <pc:spChg chg="add mod topLvl">
          <ac:chgData name="CARIATI RAFFAELE ALESSANDRO" userId="48d8bb42-a624-47d8-b936-eaa9420abc89" providerId="ADAL" clId="{962F273D-BF44-4AA9-9A4D-A2149EDC556B}" dt="2023-05-25T05:09:35.441" v="4858" actId="164"/>
          <ac:spMkLst>
            <pc:docMk/>
            <pc:sldMk cId="4182775420" sldId="279"/>
            <ac:spMk id="43" creationId="{A8ACA594-F57F-1312-F7C0-F43CBBAA770B}"/>
          </ac:spMkLst>
        </pc:spChg>
        <pc:spChg chg="add mod topLvl">
          <ac:chgData name="CARIATI RAFFAELE ALESSANDRO" userId="48d8bb42-a624-47d8-b936-eaa9420abc89" providerId="ADAL" clId="{962F273D-BF44-4AA9-9A4D-A2149EDC556B}" dt="2023-05-25T05:09:35.441" v="4858" actId="164"/>
          <ac:spMkLst>
            <pc:docMk/>
            <pc:sldMk cId="4182775420" sldId="279"/>
            <ac:spMk id="44" creationId="{13DE746E-34A7-5979-A65E-FD0034BA4418}"/>
          </ac:spMkLst>
        </pc:spChg>
        <pc:spChg chg="del mod topLvl">
          <ac:chgData name="CARIATI RAFFAELE ALESSANDRO" userId="48d8bb42-a624-47d8-b936-eaa9420abc89" providerId="ADAL" clId="{962F273D-BF44-4AA9-9A4D-A2149EDC556B}" dt="2023-05-25T05:10:17.393" v="4871" actId="21"/>
          <ac:spMkLst>
            <pc:docMk/>
            <pc:sldMk cId="4182775420" sldId="279"/>
            <ac:spMk id="47" creationId="{2E277181-56A9-6A41-7D8A-C576ED16EA25}"/>
          </ac:spMkLst>
        </pc:spChg>
        <pc:spChg chg="del mod topLvl">
          <ac:chgData name="CARIATI RAFFAELE ALESSANDRO" userId="48d8bb42-a624-47d8-b936-eaa9420abc89" providerId="ADAL" clId="{962F273D-BF44-4AA9-9A4D-A2149EDC556B}" dt="2023-05-25T05:10:17.393" v="4871" actId="21"/>
          <ac:spMkLst>
            <pc:docMk/>
            <pc:sldMk cId="4182775420" sldId="279"/>
            <ac:spMk id="48" creationId="{1A9588E8-2FA2-8A83-7C5E-ED18A067DBAA}"/>
          </ac:spMkLst>
        </pc:spChg>
        <pc:spChg chg="del mod topLvl">
          <ac:chgData name="CARIATI RAFFAELE ALESSANDRO" userId="48d8bb42-a624-47d8-b936-eaa9420abc89" providerId="ADAL" clId="{962F273D-BF44-4AA9-9A4D-A2149EDC556B}" dt="2023-05-25T05:10:17.393" v="4871" actId="21"/>
          <ac:spMkLst>
            <pc:docMk/>
            <pc:sldMk cId="4182775420" sldId="279"/>
            <ac:spMk id="49" creationId="{BE6F60AF-C855-A3A5-4A07-A6D321615DF2}"/>
          </ac:spMkLst>
        </pc:spChg>
        <pc:spChg chg="add del mod">
          <ac:chgData name="CARIATI RAFFAELE ALESSANDRO" userId="48d8bb42-a624-47d8-b936-eaa9420abc89" providerId="ADAL" clId="{962F273D-BF44-4AA9-9A4D-A2149EDC556B}" dt="2023-05-25T05:08:26.811" v="4835" actId="571"/>
          <ac:spMkLst>
            <pc:docMk/>
            <pc:sldMk cId="4182775420" sldId="279"/>
            <ac:spMk id="53" creationId="{F2431889-A9D5-9BD4-86AB-C7572DFDD2EE}"/>
          </ac:spMkLst>
        </pc:spChg>
        <pc:spChg chg="add del mod">
          <ac:chgData name="CARIATI RAFFAELE ALESSANDRO" userId="48d8bb42-a624-47d8-b936-eaa9420abc89" providerId="ADAL" clId="{962F273D-BF44-4AA9-9A4D-A2149EDC556B}" dt="2023-05-25T05:08:26.811" v="4835" actId="571"/>
          <ac:spMkLst>
            <pc:docMk/>
            <pc:sldMk cId="4182775420" sldId="279"/>
            <ac:spMk id="54" creationId="{6C1E3ABF-E344-67D7-F659-B6F9CFDA55CF}"/>
          </ac:spMkLst>
        </pc:spChg>
        <pc:spChg chg="mod topLvl">
          <ac:chgData name="CARIATI RAFFAELE ALESSANDRO" userId="48d8bb42-a624-47d8-b936-eaa9420abc89" providerId="ADAL" clId="{962F273D-BF44-4AA9-9A4D-A2149EDC556B}" dt="2023-05-25T05:20:55.521" v="4960" actId="164"/>
          <ac:spMkLst>
            <pc:docMk/>
            <pc:sldMk cId="4182775420" sldId="279"/>
            <ac:spMk id="57" creationId="{16AE1FBB-A326-0EF0-E233-DAC314B4E495}"/>
          </ac:spMkLst>
        </pc:spChg>
        <pc:spChg chg="mod">
          <ac:chgData name="CARIATI RAFFAELE ALESSANDRO" userId="48d8bb42-a624-47d8-b936-eaa9420abc89" providerId="ADAL" clId="{962F273D-BF44-4AA9-9A4D-A2149EDC556B}" dt="2023-05-25T05:23:55.261" v="4995" actId="164"/>
          <ac:spMkLst>
            <pc:docMk/>
            <pc:sldMk cId="4182775420" sldId="279"/>
            <ac:spMk id="58" creationId="{4F07B093-59AC-A863-0332-E67E44AAF928}"/>
          </ac:spMkLst>
        </pc:spChg>
        <pc:spChg chg="mod">
          <ac:chgData name="CARIATI RAFFAELE ALESSANDRO" userId="48d8bb42-a624-47d8-b936-eaa9420abc89" providerId="ADAL" clId="{962F273D-BF44-4AA9-9A4D-A2149EDC556B}" dt="2023-05-25T05:13:29.182" v="4898"/>
          <ac:spMkLst>
            <pc:docMk/>
            <pc:sldMk cId="4182775420" sldId="279"/>
            <ac:spMk id="61" creationId="{A657AE15-F3B8-6D1B-22D8-2EE69BBFFBC7}"/>
          </ac:spMkLst>
        </pc:spChg>
        <pc:spChg chg="mod">
          <ac:chgData name="CARIATI RAFFAELE ALESSANDRO" userId="48d8bb42-a624-47d8-b936-eaa9420abc89" providerId="ADAL" clId="{962F273D-BF44-4AA9-9A4D-A2149EDC556B}" dt="2023-05-25T05:13:29.182" v="4898"/>
          <ac:spMkLst>
            <pc:docMk/>
            <pc:sldMk cId="4182775420" sldId="279"/>
            <ac:spMk id="66" creationId="{7A8693B2-8A1E-6147-B02C-21DB9718D040}"/>
          </ac:spMkLst>
        </pc:spChg>
        <pc:spChg chg="mod">
          <ac:chgData name="CARIATI RAFFAELE ALESSANDRO" userId="48d8bb42-a624-47d8-b936-eaa9420abc89" providerId="ADAL" clId="{962F273D-BF44-4AA9-9A4D-A2149EDC556B}" dt="2023-05-25T05:13:29.182" v="4898"/>
          <ac:spMkLst>
            <pc:docMk/>
            <pc:sldMk cId="4182775420" sldId="279"/>
            <ac:spMk id="67" creationId="{F1000C03-568D-4118-D646-7896150862B3}"/>
          </ac:spMkLst>
        </pc:spChg>
        <pc:spChg chg="mod topLvl">
          <ac:chgData name="CARIATI RAFFAELE ALESSANDRO" userId="48d8bb42-a624-47d8-b936-eaa9420abc89" providerId="ADAL" clId="{962F273D-BF44-4AA9-9A4D-A2149EDC556B}" dt="2023-05-25T05:23:55.261" v="4995" actId="164"/>
          <ac:spMkLst>
            <pc:docMk/>
            <pc:sldMk cId="4182775420" sldId="279"/>
            <ac:spMk id="73" creationId="{290BFC6A-E01B-AD2A-7891-F1CC4642CB61}"/>
          </ac:spMkLst>
        </pc:spChg>
        <pc:grpChg chg="add del mod">
          <ac:chgData name="CARIATI RAFFAELE ALESSANDRO" userId="48d8bb42-a624-47d8-b936-eaa9420abc89" providerId="ADAL" clId="{962F273D-BF44-4AA9-9A4D-A2149EDC556B}" dt="2023-05-25T05:02:55.797" v="4730" actId="165"/>
          <ac:grpSpMkLst>
            <pc:docMk/>
            <pc:sldMk cId="4182775420" sldId="279"/>
            <ac:grpSpMk id="4" creationId="{5A687871-BAFD-3C0E-2996-A249A752A022}"/>
          </ac:grpSpMkLst>
        </pc:grpChg>
        <pc:grpChg chg="add del mod">
          <ac:chgData name="CARIATI RAFFAELE ALESSANDRO" userId="48d8bb42-a624-47d8-b936-eaa9420abc89" providerId="ADAL" clId="{962F273D-BF44-4AA9-9A4D-A2149EDC556B}" dt="2023-05-25T05:03:50.181" v="4742" actId="165"/>
          <ac:grpSpMkLst>
            <pc:docMk/>
            <pc:sldMk cId="4182775420" sldId="279"/>
            <ac:grpSpMk id="6" creationId="{FD2B76ED-52FA-BDA3-5E14-8E76E18764FF}"/>
          </ac:grpSpMkLst>
        </pc:grpChg>
        <pc:grpChg chg="add del mod">
          <ac:chgData name="CARIATI RAFFAELE ALESSANDRO" userId="48d8bb42-a624-47d8-b936-eaa9420abc89" providerId="ADAL" clId="{962F273D-BF44-4AA9-9A4D-A2149EDC556B}" dt="2023-05-25T05:09:10.372" v="4840" actId="165"/>
          <ac:grpSpMkLst>
            <pc:docMk/>
            <pc:sldMk cId="4182775420" sldId="279"/>
            <ac:grpSpMk id="55" creationId="{0623A6E1-F631-0C40-8121-C9C9F756AEA2}"/>
          </ac:grpSpMkLst>
        </pc:grpChg>
        <pc:grpChg chg="add del mod">
          <ac:chgData name="CARIATI RAFFAELE ALESSANDRO" userId="48d8bb42-a624-47d8-b936-eaa9420abc89" providerId="ADAL" clId="{962F273D-BF44-4AA9-9A4D-A2149EDC556B}" dt="2023-05-25T05:09:27.892" v="4857" actId="165"/>
          <ac:grpSpMkLst>
            <pc:docMk/>
            <pc:sldMk cId="4182775420" sldId="279"/>
            <ac:grpSpMk id="56" creationId="{CFEFFD31-F92A-E3A3-1BF0-790C4C3C44E4}"/>
          </ac:grpSpMkLst>
        </pc:grpChg>
        <pc:grpChg chg="add mod">
          <ac:chgData name="CARIATI RAFFAELE ALESSANDRO" userId="48d8bb42-a624-47d8-b936-eaa9420abc89" providerId="ADAL" clId="{962F273D-BF44-4AA9-9A4D-A2149EDC556B}" dt="2023-05-25T05:20:55.521" v="4960" actId="164"/>
          <ac:grpSpMkLst>
            <pc:docMk/>
            <pc:sldMk cId="4182775420" sldId="279"/>
            <ac:grpSpMk id="59" creationId="{BF72FF6E-9A7A-EFDF-6D77-5C29FF94A5AC}"/>
          </ac:grpSpMkLst>
        </pc:grpChg>
        <pc:grpChg chg="add mod">
          <ac:chgData name="CARIATI RAFFAELE ALESSANDRO" userId="48d8bb42-a624-47d8-b936-eaa9420abc89" providerId="ADAL" clId="{962F273D-BF44-4AA9-9A4D-A2149EDC556B}" dt="2023-05-25T05:20:55.521" v="4960" actId="164"/>
          <ac:grpSpMkLst>
            <pc:docMk/>
            <pc:sldMk cId="4182775420" sldId="279"/>
            <ac:grpSpMk id="60" creationId="{9721DD7D-CD2A-FA47-731C-6A8CAC5AFEAF}"/>
          </ac:grpSpMkLst>
        </pc:grpChg>
        <pc:grpChg chg="mod">
          <ac:chgData name="CARIATI RAFFAELE ALESSANDRO" userId="48d8bb42-a624-47d8-b936-eaa9420abc89" providerId="ADAL" clId="{962F273D-BF44-4AA9-9A4D-A2149EDC556B}" dt="2023-05-25T05:13:29.182" v="4898"/>
          <ac:grpSpMkLst>
            <pc:docMk/>
            <pc:sldMk cId="4182775420" sldId="279"/>
            <ac:grpSpMk id="63" creationId="{3417FCE1-D6EE-598E-F96E-A1BA5FB69DEF}"/>
          </ac:grpSpMkLst>
        </pc:grpChg>
        <pc:grpChg chg="add del mod topLvl">
          <ac:chgData name="CARIATI RAFFAELE ALESSANDRO" userId="48d8bb42-a624-47d8-b936-eaa9420abc89" providerId="ADAL" clId="{962F273D-BF44-4AA9-9A4D-A2149EDC556B}" dt="2023-05-25T05:05:46.372" v="4773" actId="165"/>
          <ac:grpSpMkLst>
            <pc:docMk/>
            <pc:sldMk cId="4182775420" sldId="279"/>
            <ac:grpSpMk id="71" creationId="{B4036D56-5C87-293E-6D93-96D166E39B0D}"/>
          </ac:grpSpMkLst>
        </pc:grpChg>
        <pc:grpChg chg="del mod topLvl">
          <ac:chgData name="CARIATI RAFFAELE ALESSANDRO" userId="48d8bb42-a624-47d8-b936-eaa9420abc89" providerId="ADAL" clId="{962F273D-BF44-4AA9-9A4D-A2149EDC556B}" dt="2023-05-25T05:04:04.921" v="4745" actId="165"/>
          <ac:grpSpMkLst>
            <pc:docMk/>
            <pc:sldMk cId="4182775420" sldId="279"/>
            <ac:grpSpMk id="72" creationId="{0F4226C7-5BA0-32C1-95FB-9D591BDDBEDA}"/>
          </ac:grpSpMkLst>
        </pc:grpChg>
        <pc:grpChg chg="add del mod topLvl">
          <ac:chgData name="CARIATI RAFFAELE ALESSANDRO" userId="48d8bb42-a624-47d8-b936-eaa9420abc89" providerId="ADAL" clId="{962F273D-BF44-4AA9-9A4D-A2149EDC556B}" dt="2023-05-25T05:05:46.372" v="4773" actId="165"/>
          <ac:grpSpMkLst>
            <pc:docMk/>
            <pc:sldMk cId="4182775420" sldId="279"/>
            <ac:grpSpMk id="75" creationId="{8DF53014-1AF1-A125-2D82-4A5C4451D75B}"/>
          </ac:grpSpMkLst>
        </pc:grpChg>
        <pc:grpChg chg="del mod topLvl">
          <ac:chgData name="CARIATI RAFFAELE ALESSANDRO" userId="48d8bb42-a624-47d8-b936-eaa9420abc89" providerId="ADAL" clId="{962F273D-BF44-4AA9-9A4D-A2149EDC556B}" dt="2023-05-25T05:04:04.921" v="4745" actId="165"/>
          <ac:grpSpMkLst>
            <pc:docMk/>
            <pc:sldMk cId="4182775420" sldId="279"/>
            <ac:grpSpMk id="76" creationId="{D7016919-8E05-3732-15F1-F94E5EDE8E57}"/>
          </ac:grpSpMkLst>
        </pc:grpChg>
        <pc:grpChg chg="add del mod">
          <ac:chgData name="CARIATI RAFFAELE ALESSANDRO" userId="48d8bb42-a624-47d8-b936-eaa9420abc89" providerId="ADAL" clId="{962F273D-BF44-4AA9-9A4D-A2149EDC556B}" dt="2023-05-25T05:18:36.901" v="4935" actId="165"/>
          <ac:grpSpMkLst>
            <pc:docMk/>
            <pc:sldMk cId="4182775420" sldId="279"/>
            <ac:grpSpMk id="86" creationId="{59C91174-57A2-B3C8-F27B-7A08EEE82DBB}"/>
          </ac:grpSpMkLst>
        </pc:grpChg>
        <pc:grpChg chg="add mod">
          <ac:chgData name="CARIATI RAFFAELE ALESSANDRO" userId="48d8bb42-a624-47d8-b936-eaa9420abc89" providerId="ADAL" clId="{962F273D-BF44-4AA9-9A4D-A2149EDC556B}" dt="2023-05-25T05:19:57.983" v="4950" actId="164"/>
          <ac:grpSpMkLst>
            <pc:docMk/>
            <pc:sldMk cId="4182775420" sldId="279"/>
            <ac:grpSpMk id="92" creationId="{E2C6159F-425C-DA46-78CE-7B675CA1028B}"/>
          </ac:grpSpMkLst>
        </pc:grpChg>
        <pc:grpChg chg="add del mod">
          <ac:chgData name="CARIATI RAFFAELE ALESSANDRO" userId="48d8bb42-a624-47d8-b936-eaa9420abc89" providerId="ADAL" clId="{962F273D-BF44-4AA9-9A4D-A2149EDC556B}" dt="2023-05-25T05:20:13.131" v="4953" actId="165"/>
          <ac:grpSpMkLst>
            <pc:docMk/>
            <pc:sldMk cId="4182775420" sldId="279"/>
            <ac:grpSpMk id="93" creationId="{AC00E105-DD77-C1C7-848A-E28BF420C52D}"/>
          </ac:grpSpMkLst>
        </pc:grpChg>
        <pc:grpChg chg="add mod">
          <ac:chgData name="CARIATI RAFFAELE ALESSANDRO" userId="48d8bb42-a624-47d8-b936-eaa9420abc89" providerId="ADAL" clId="{962F273D-BF44-4AA9-9A4D-A2149EDC556B}" dt="2023-05-25T05:23:55.261" v="4995" actId="164"/>
          <ac:grpSpMkLst>
            <pc:docMk/>
            <pc:sldMk cId="4182775420" sldId="279"/>
            <ac:grpSpMk id="101" creationId="{EFA16543-62DC-D520-9F44-E54968C41E73}"/>
          </ac:grpSpMkLst>
        </pc:grpChg>
        <pc:grpChg chg="add del mod">
          <ac:chgData name="CARIATI RAFFAELE ALESSANDRO" userId="48d8bb42-a624-47d8-b936-eaa9420abc89" providerId="ADAL" clId="{962F273D-BF44-4AA9-9A4D-A2149EDC556B}" dt="2023-05-25T05:23:59.535" v="4997" actId="21"/>
          <ac:grpSpMkLst>
            <pc:docMk/>
            <pc:sldMk cId="4182775420" sldId="279"/>
            <ac:grpSpMk id="105" creationId="{92681B53-38DE-CA6B-ABDE-32269B1BE6E4}"/>
          </ac:grpSpMkLst>
        </pc:grpChg>
        <pc:picChg chg="mod topLvl">
          <ac:chgData name="CARIATI RAFFAELE ALESSANDRO" userId="48d8bb42-a624-47d8-b936-eaa9420abc89" providerId="ADAL" clId="{962F273D-BF44-4AA9-9A4D-A2149EDC556B}" dt="2023-05-25T05:20:55.521" v="4960" actId="164"/>
          <ac:picMkLst>
            <pc:docMk/>
            <pc:sldMk cId="4182775420" sldId="279"/>
            <ac:picMk id="21" creationId="{439B9CE9-9BEC-D949-F2C6-5C2DE8B228E9}"/>
          </ac:picMkLst>
        </pc:picChg>
        <pc:picChg chg="mod ord topLvl">
          <ac:chgData name="CARIATI RAFFAELE ALESSANDRO" userId="48d8bb42-a624-47d8-b936-eaa9420abc89" providerId="ADAL" clId="{962F273D-BF44-4AA9-9A4D-A2149EDC556B}" dt="2023-05-25T05:23:28.311" v="4992" actId="170"/>
          <ac:picMkLst>
            <pc:docMk/>
            <pc:sldMk cId="4182775420" sldId="279"/>
            <ac:picMk id="26" creationId="{772219F6-1E26-BF4E-B8D9-AC5C7BA19982}"/>
          </ac:picMkLst>
        </pc:picChg>
        <pc:picChg chg="mod topLvl">
          <ac:chgData name="CARIATI RAFFAELE ALESSANDRO" userId="48d8bb42-a624-47d8-b936-eaa9420abc89" providerId="ADAL" clId="{962F273D-BF44-4AA9-9A4D-A2149EDC556B}" dt="2023-05-25T05:20:55.521" v="4960" actId="164"/>
          <ac:picMkLst>
            <pc:docMk/>
            <pc:sldMk cId="4182775420" sldId="279"/>
            <ac:picMk id="27" creationId="{876E6201-172D-C92A-8322-005BBD822983}"/>
          </ac:picMkLst>
        </pc:picChg>
        <pc:picChg chg="mod topLvl">
          <ac:chgData name="CARIATI RAFFAELE ALESSANDRO" userId="48d8bb42-a624-47d8-b936-eaa9420abc89" providerId="ADAL" clId="{962F273D-BF44-4AA9-9A4D-A2149EDC556B}" dt="2023-05-25T05:20:55.521" v="4960" actId="164"/>
          <ac:picMkLst>
            <pc:docMk/>
            <pc:sldMk cId="4182775420" sldId="279"/>
            <ac:picMk id="28" creationId="{461A979E-92C0-CB47-D730-D1513127FEC5}"/>
          </ac:picMkLst>
        </pc:picChg>
        <pc:picChg chg="mod topLvl">
          <ac:chgData name="CARIATI RAFFAELE ALESSANDRO" userId="48d8bb42-a624-47d8-b936-eaa9420abc89" providerId="ADAL" clId="{962F273D-BF44-4AA9-9A4D-A2149EDC556B}" dt="2023-05-25T05:20:55.521" v="4960" actId="164"/>
          <ac:picMkLst>
            <pc:docMk/>
            <pc:sldMk cId="4182775420" sldId="279"/>
            <ac:picMk id="29" creationId="{950C629E-C685-363D-5060-05C3F270CB64}"/>
          </ac:picMkLst>
        </pc:picChg>
        <pc:picChg chg="del">
          <ac:chgData name="CARIATI RAFFAELE ALESSANDRO" userId="48d8bb42-a624-47d8-b936-eaa9420abc89" providerId="ADAL" clId="{962F273D-BF44-4AA9-9A4D-A2149EDC556B}" dt="2023-05-25T05:02:09.465" v="4725" actId="478"/>
          <ac:picMkLst>
            <pc:docMk/>
            <pc:sldMk cId="4182775420" sldId="279"/>
            <ac:picMk id="32" creationId="{374AE588-649F-4605-4C23-70603BC11168}"/>
          </ac:picMkLst>
        </pc:picChg>
        <pc:picChg chg="mod topLvl">
          <ac:chgData name="CARIATI RAFFAELE ALESSANDRO" userId="48d8bb42-a624-47d8-b936-eaa9420abc89" providerId="ADAL" clId="{962F273D-BF44-4AA9-9A4D-A2149EDC556B}" dt="2023-05-25T05:23:55.261" v="4995" actId="164"/>
          <ac:picMkLst>
            <pc:docMk/>
            <pc:sldMk cId="4182775420" sldId="279"/>
            <ac:picMk id="62" creationId="{3A8AA820-6754-26C8-091E-D254A3D3B524}"/>
          </ac:picMkLst>
        </pc:picChg>
        <pc:picChg chg="add mod modCrop">
          <ac:chgData name="CARIATI RAFFAELE ALESSANDRO" userId="48d8bb42-a624-47d8-b936-eaa9420abc89" providerId="ADAL" clId="{962F273D-BF44-4AA9-9A4D-A2149EDC556B}" dt="2023-05-25T05:20:55.521" v="4960" actId="164"/>
          <ac:picMkLst>
            <pc:docMk/>
            <pc:sldMk cId="4182775420" sldId="279"/>
            <ac:picMk id="69" creationId="{11D30E55-319E-94EE-18D8-119FE22FCF3C}"/>
          </ac:picMkLst>
        </pc:picChg>
        <pc:picChg chg="add mod modCrop">
          <ac:chgData name="CARIATI RAFFAELE ALESSANDRO" userId="48d8bb42-a624-47d8-b936-eaa9420abc89" providerId="ADAL" clId="{962F273D-BF44-4AA9-9A4D-A2149EDC556B}" dt="2023-05-25T05:20:55.521" v="4960" actId="164"/>
          <ac:picMkLst>
            <pc:docMk/>
            <pc:sldMk cId="4182775420" sldId="279"/>
            <ac:picMk id="91" creationId="{EF4ECFF0-55CA-3ADD-82F4-67F370769043}"/>
          </ac:picMkLst>
        </pc:picChg>
        <pc:picChg chg="del">
          <ac:chgData name="CARIATI RAFFAELE ALESSANDRO" userId="48d8bb42-a624-47d8-b936-eaa9420abc89" providerId="ADAL" clId="{962F273D-BF44-4AA9-9A4D-A2149EDC556B}" dt="2023-05-25T05:02:05.683" v="4722" actId="478"/>
          <ac:picMkLst>
            <pc:docMk/>
            <pc:sldMk cId="4182775420" sldId="279"/>
            <ac:picMk id="116" creationId="{A5D8369B-CF17-4D19-C270-5F9D3FC15047}"/>
          </ac:picMkLst>
        </pc:picChg>
        <pc:cxnChg chg="del mod">
          <ac:chgData name="CARIATI RAFFAELE ALESSANDRO" userId="48d8bb42-a624-47d8-b936-eaa9420abc89" providerId="ADAL" clId="{962F273D-BF44-4AA9-9A4D-A2149EDC556B}" dt="2023-05-25T05:02:06.752" v="4723" actId="478"/>
          <ac:cxnSpMkLst>
            <pc:docMk/>
            <pc:sldMk cId="4182775420" sldId="279"/>
            <ac:cxnSpMk id="5" creationId="{57C5DAEB-7AE2-F4C4-00D3-F106C9A3CCA4}"/>
          </ac:cxnSpMkLst>
        </pc:cxnChg>
        <pc:cxnChg chg="del mod">
          <ac:chgData name="CARIATI RAFFAELE ALESSANDRO" userId="48d8bb42-a624-47d8-b936-eaa9420abc89" providerId="ADAL" clId="{962F273D-BF44-4AA9-9A4D-A2149EDC556B}" dt="2023-05-25T05:02:07.461" v="4724" actId="478"/>
          <ac:cxnSpMkLst>
            <pc:docMk/>
            <pc:sldMk cId="4182775420" sldId="279"/>
            <ac:cxnSpMk id="7" creationId="{48ECC3DE-DBD4-E0F4-EC17-2E3E630E1213}"/>
          </ac:cxnSpMkLst>
        </pc:cxnChg>
        <pc:cxnChg chg="del mod topLvl">
          <ac:chgData name="CARIATI RAFFAELE ALESSANDRO" userId="48d8bb42-a624-47d8-b936-eaa9420abc89" providerId="ADAL" clId="{962F273D-BF44-4AA9-9A4D-A2149EDC556B}" dt="2023-05-25T05:05:59.452" v="4774" actId="478"/>
          <ac:cxnSpMkLst>
            <pc:docMk/>
            <pc:sldMk cId="4182775420" sldId="279"/>
            <ac:cxnSpMk id="11" creationId="{CF836153-127F-C3C5-1961-9634DD70B4C7}"/>
          </ac:cxnSpMkLst>
        </pc:cxnChg>
        <pc:cxnChg chg="del mod topLvl">
          <ac:chgData name="CARIATI RAFFAELE ALESSANDRO" userId="48d8bb42-a624-47d8-b936-eaa9420abc89" providerId="ADAL" clId="{962F273D-BF44-4AA9-9A4D-A2149EDC556B}" dt="2023-05-25T05:05:59.452" v="4774" actId="478"/>
          <ac:cxnSpMkLst>
            <pc:docMk/>
            <pc:sldMk cId="4182775420" sldId="279"/>
            <ac:cxnSpMk id="23" creationId="{F84BD45A-A8D2-255D-F8A2-79D710DDD483}"/>
          </ac:cxnSpMkLst>
        </pc:cxnChg>
        <pc:cxnChg chg="mod topLvl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31" creationId="{C4CF2E72-7E34-06C5-0CF1-842B8A2D2DC0}"/>
          </ac:cxnSpMkLst>
        </pc:cxnChg>
        <pc:cxnChg chg="del mod topLvl">
          <ac:chgData name="CARIATI RAFFAELE ALESSANDRO" userId="48d8bb42-a624-47d8-b936-eaa9420abc89" providerId="ADAL" clId="{962F273D-BF44-4AA9-9A4D-A2149EDC556B}" dt="2023-05-25T05:10:17.393" v="4871" actId="21"/>
          <ac:cxnSpMkLst>
            <pc:docMk/>
            <pc:sldMk cId="4182775420" sldId="279"/>
            <ac:cxnSpMk id="41" creationId="{EB4AE635-C500-D207-413D-1DCC6967A6E8}"/>
          </ac:cxnSpMkLst>
        </pc:cxnChg>
        <pc:cxnChg chg="del mod topLvl">
          <ac:chgData name="CARIATI RAFFAELE ALESSANDRO" userId="48d8bb42-a624-47d8-b936-eaa9420abc89" providerId="ADAL" clId="{962F273D-BF44-4AA9-9A4D-A2149EDC556B}" dt="2023-05-25T05:10:17.393" v="4871" actId="21"/>
          <ac:cxnSpMkLst>
            <pc:docMk/>
            <pc:sldMk cId="4182775420" sldId="279"/>
            <ac:cxnSpMk id="45" creationId="{9DE5F928-2AE6-22F7-E5D3-3AB0FA129962}"/>
          </ac:cxnSpMkLst>
        </pc:cxnChg>
        <pc:cxnChg chg="add mod topLvl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46" creationId="{4F5BB31F-506E-E2CF-6D1C-B49DE45B0F47}"/>
          </ac:cxnSpMkLst>
        </pc:cxnChg>
        <pc:cxnChg chg="add mod topLvl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50" creationId="{ED749F51-FD78-5949-F166-0DC7A59588AF}"/>
          </ac:cxnSpMkLst>
        </pc:cxnChg>
        <pc:cxnChg chg="mod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64" creationId="{3B0C3D96-399F-36F4-00FC-A988E4D8A940}"/>
          </ac:cxnSpMkLst>
        </pc:cxnChg>
        <pc:cxnChg chg="mod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65" creationId="{2546DE63-370D-4EA6-D290-5F40559E898C}"/>
          </ac:cxnSpMkLst>
        </pc:cxnChg>
        <pc:cxnChg chg="add mod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70" creationId="{B5CBA559-73F9-6BCC-27BB-C7EC10D0B8FB}"/>
          </ac:cxnSpMkLst>
        </pc:cxnChg>
        <pc:cxnChg chg="mod topLvl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77" creationId="{4B66C0A2-D098-D043-1643-6334BA2C4261}"/>
          </ac:cxnSpMkLst>
        </pc:cxnChg>
        <pc:cxnChg chg="add mod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79" creationId="{282BEA75-6679-70F1-105F-056D3E8B2652}"/>
          </ac:cxnSpMkLst>
        </pc:cxnChg>
        <pc:cxnChg chg="del mod">
          <ac:chgData name="CARIATI RAFFAELE ALESSANDRO" userId="48d8bb42-a624-47d8-b936-eaa9420abc89" providerId="ADAL" clId="{962F273D-BF44-4AA9-9A4D-A2149EDC556B}" dt="2023-05-25T05:02:12.091" v="4727" actId="478"/>
          <ac:cxnSpMkLst>
            <pc:docMk/>
            <pc:sldMk cId="4182775420" sldId="279"/>
            <ac:cxnSpMk id="84" creationId="{A4607BFF-8B56-5322-5EAC-566875AF24AB}"/>
          </ac:cxnSpMkLst>
        </pc:cxnChg>
        <pc:cxnChg chg="del mod">
          <ac:chgData name="CARIATI RAFFAELE ALESSANDRO" userId="48d8bb42-a624-47d8-b936-eaa9420abc89" providerId="ADAL" clId="{962F273D-BF44-4AA9-9A4D-A2149EDC556B}" dt="2023-05-25T05:02:10.582" v="4726" actId="478"/>
          <ac:cxnSpMkLst>
            <pc:docMk/>
            <pc:sldMk cId="4182775420" sldId="279"/>
            <ac:cxnSpMk id="88" creationId="{88854E80-0AD2-4DF1-3B17-44B31CD6015B}"/>
          </ac:cxnSpMkLst>
        </pc:cxnChg>
        <pc:cxnChg chg="add mod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94" creationId="{A4AB9D56-1B72-3089-6652-79E66963ED25}"/>
          </ac:cxnSpMkLst>
        </pc:cxnChg>
        <pc:cxnChg chg="add mod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97" creationId="{A14456D6-B278-C85F-4CD2-D4D2C7A7964C}"/>
          </ac:cxnSpMkLst>
        </pc:cxnChg>
        <pc:cxnChg chg="mod topLvl">
          <ac:chgData name="CARIATI RAFFAELE ALESSANDRO" userId="48d8bb42-a624-47d8-b936-eaa9420abc89" providerId="ADAL" clId="{962F273D-BF44-4AA9-9A4D-A2149EDC556B}" dt="2023-05-25T05:23:59.535" v="4997" actId="21"/>
          <ac:cxnSpMkLst>
            <pc:docMk/>
            <pc:sldMk cId="4182775420" sldId="279"/>
            <ac:cxnSpMk id="100" creationId="{DAC6CD2A-C136-54B3-9B9D-9FB7F23DA747}"/>
          </ac:cxnSpMkLst>
        </pc:cxnChg>
      </pc:sldChg>
      <pc:sldChg chg="addSp delSp modSp new del mod">
        <pc:chgData name="CARIATI RAFFAELE ALESSANDRO" userId="48d8bb42-a624-47d8-b936-eaa9420abc89" providerId="ADAL" clId="{962F273D-BF44-4AA9-9A4D-A2149EDC556B}" dt="2023-05-25T05:24:33.951" v="5008" actId="47"/>
        <pc:sldMkLst>
          <pc:docMk/>
          <pc:sldMk cId="2043385050" sldId="280"/>
        </pc:sldMkLst>
        <pc:spChg chg="add del mod">
          <ac:chgData name="CARIATI RAFFAELE ALESSANDRO" userId="48d8bb42-a624-47d8-b936-eaa9420abc89" providerId="ADAL" clId="{962F273D-BF44-4AA9-9A4D-A2149EDC556B}" dt="2023-05-25T05:12:01.321" v="4887" actId="478"/>
          <ac:spMkLst>
            <pc:docMk/>
            <pc:sldMk cId="2043385050" sldId="280"/>
            <ac:spMk id="3" creationId="{26FE2BC7-2491-5B65-1E7B-01FD6BB679C5}"/>
          </ac:spMkLst>
        </pc:spChg>
        <pc:spChg chg="add del mod topLvl">
          <ac:chgData name="CARIATI RAFFAELE ALESSANDRO" userId="48d8bb42-a624-47d8-b936-eaa9420abc89" providerId="ADAL" clId="{962F273D-BF44-4AA9-9A4D-A2149EDC556B}" dt="2023-05-25T05:12:01.321" v="4887" actId="478"/>
          <ac:spMkLst>
            <pc:docMk/>
            <pc:sldMk cId="2043385050" sldId="280"/>
            <ac:spMk id="4" creationId="{8CD7CF5F-5578-9687-36FD-684C5A8F0722}"/>
          </ac:spMkLst>
        </pc:spChg>
        <pc:spChg chg="add del mod topLvl">
          <ac:chgData name="CARIATI RAFFAELE ALESSANDRO" userId="48d8bb42-a624-47d8-b936-eaa9420abc89" providerId="ADAL" clId="{962F273D-BF44-4AA9-9A4D-A2149EDC556B}" dt="2023-05-25T05:12:01.321" v="4887" actId="478"/>
          <ac:spMkLst>
            <pc:docMk/>
            <pc:sldMk cId="2043385050" sldId="280"/>
            <ac:spMk id="5" creationId="{722EB622-83EC-B48A-C03C-5F62799F7674}"/>
          </ac:spMkLst>
        </pc:spChg>
        <pc:spChg chg="add mod">
          <ac:chgData name="CARIATI RAFFAELE ALESSANDRO" userId="48d8bb42-a624-47d8-b936-eaa9420abc89" providerId="ADAL" clId="{962F273D-BF44-4AA9-9A4D-A2149EDC556B}" dt="2023-05-25T05:06:53.254" v="4787" actId="571"/>
          <ac:spMkLst>
            <pc:docMk/>
            <pc:sldMk cId="2043385050" sldId="280"/>
            <ac:spMk id="6" creationId="{59B2B8E2-2FE8-E535-0D3F-F6447929024F}"/>
          </ac:spMkLst>
        </pc:spChg>
        <pc:spChg chg="add mod">
          <ac:chgData name="CARIATI RAFFAELE ALESSANDRO" userId="48d8bb42-a624-47d8-b936-eaa9420abc89" providerId="ADAL" clId="{962F273D-BF44-4AA9-9A4D-A2149EDC556B}" dt="2023-05-25T05:06:53.254" v="4787" actId="571"/>
          <ac:spMkLst>
            <pc:docMk/>
            <pc:sldMk cId="2043385050" sldId="280"/>
            <ac:spMk id="7" creationId="{819F0226-5227-62E9-7F66-228D676E6F70}"/>
          </ac:spMkLst>
        </pc:spChg>
        <pc:spChg chg="add mod">
          <ac:chgData name="CARIATI RAFFAELE ALESSANDRO" userId="48d8bb42-a624-47d8-b936-eaa9420abc89" providerId="ADAL" clId="{962F273D-BF44-4AA9-9A4D-A2149EDC556B}" dt="2023-05-25T05:13:25.455" v="4896" actId="164"/>
          <ac:spMkLst>
            <pc:docMk/>
            <pc:sldMk cId="2043385050" sldId="280"/>
            <ac:spMk id="18" creationId="{C7AE230F-625C-69E1-C3E3-B488526622A8}"/>
          </ac:spMkLst>
        </pc:spChg>
        <pc:spChg chg="add mod">
          <ac:chgData name="CARIATI RAFFAELE ALESSANDRO" userId="48d8bb42-a624-47d8-b936-eaa9420abc89" providerId="ADAL" clId="{962F273D-BF44-4AA9-9A4D-A2149EDC556B}" dt="2023-05-25T05:11:17.131" v="4880" actId="164"/>
          <ac:spMkLst>
            <pc:docMk/>
            <pc:sldMk cId="2043385050" sldId="280"/>
            <ac:spMk id="19" creationId="{A06A9CBE-4B8C-25C0-0EE7-B27781E332BB}"/>
          </ac:spMkLst>
        </pc:spChg>
        <pc:spChg chg="add mod">
          <ac:chgData name="CARIATI RAFFAELE ALESSANDRO" userId="48d8bb42-a624-47d8-b936-eaa9420abc89" providerId="ADAL" clId="{962F273D-BF44-4AA9-9A4D-A2149EDC556B}" dt="2023-05-25T05:11:17.131" v="4880" actId="164"/>
          <ac:spMkLst>
            <pc:docMk/>
            <pc:sldMk cId="2043385050" sldId="280"/>
            <ac:spMk id="20" creationId="{BD50E82D-0D1C-9051-4C3E-FFD1F26367E2}"/>
          </ac:spMkLst>
        </pc:spChg>
        <pc:spChg chg="mod topLvl">
          <ac:chgData name="CARIATI RAFFAELE ALESSANDRO" userId="48d8bb42-a624-47d8-b936-eaa9420abc89" providerId="ADAL" clId="{962F273D-BF44-4AA9-9A4D-A2149EDC556B}" dt="2023-05-25T05:12:34.732" v="4893" actId="34135"/>
          <ac:spMkLst>
            <pc:docMk/>
            <pc:sldMk cId="2043385050" sldId="280"/>
            <ac:spMk id="29" creationId="{61BB1F51-9BFE-AC08-D337-75575244B789}"/>
          </ac:spMkLst>
        </pc:spChg>
        <pc:spChg chg="mod topLvl">
          <ac:chgData name="CARIATI RAFFAELE ALESSANDRO" userId="48d8bb42-a624-47d8-b936-eaa9420abc89" providerId="ADAL" clId="{962F273D-BF44-4AA9-9A4D-A2149EDC556B}" dt="2023-05-25T05:12:34.732" v="4893" actId="34135"/>
          <ac:spMkLst>
            <pc:docMk/>
            <pc:sldMk cId="2043385050" sldId="280"/>
            <ac:spMk id="30" creationId="{1D10543F-6CE0-BDBF-CD69-4E82D96CB778}"/>
          </ac:spMkLst>
        </pc:spChg>
        <pc:spChg chg="mod topLvl">
          <ac:chgData name="CARIATI RAFFAELE ALESSANDRO" userId="48d8bb42-a624-47d8-b936-eaa9420abc89" providerId="ADAL" clId="{962F273D-BF44-4AA9-9A4D-A2149EDC556B}" dt="2023-05-25T05:12:34.732" v="4893" actId="34135"/>
          <ac:spMkLst>
            <pc:docMk/>
            <pc:sldMk cId="2043385050" sldId="280"/>
            <ac:spMk id="31" creationId="{71C2F43D-C1D9-CEBD-7FB5-B7386A061162}"/>
          </ac:spMkLst>
        </pc:spChg>
        <pc:grpChg chg="add del mod">
          <ac:chgData name="CARIATI RAFFAELE ALESSANDRO" userId="48d8bb42-a624-47d8-b936-eaa9420abc89" providerId="ADAL" clId="{962F273D-BF44-4AA9-9A4D-A2149EDC556B}" dt="2023-05-25T05:07:44.701" v="4821" actId="165"/>
          <ac:grpSpMkLst>
            <pc:docMk/>
            <pc:sldMk cId="2043385050" sldId="280"/>
            <ac:grpSpMk id="17" creationId="{0BEFF11B-355A-4B86-0BF1-2156D6B01BC3}"/>
          </ac:grpSpMkLst>
        </pc:grpChg>
        <pc:grpChg chg="add mod">
          <ac:chgData name="CARIATI RAFFAELE ALESSANDRO" userId="48d8bb42-a624-47d8-b936-eaa9420abc89" providerId="ADAL" clId="{962F273D-BF44-4AA9-9A4D-A2149EDC556B}" dt="2023-05-25T05:13:25.455" v="4896" actId="164"/>
          <ac:grpSpMkLst>
            <pc:docMk/>
            <pc:sldMk cId="2043385050" sldId="280"/>
            <ac:grpSpMk id="25" creationId="{210C089B-7DEC-7488-A705-F00710053774}"/>
          </ac:grpSpMkLst>
        </pc:grpChg>
        <pc:grpChg chg="add del mod">
          <ac:chgData name="CARIATI RAFFAELE ALESSANDRO" userId="48d8bb42-a624-47d8-b936-eaa9420abc89" providerId="ADAL" clId="{962F273D-BF44-4AA9-9A4D-A2149EDC556B}" dt="2023-05-25T05:12:26.920" v="4892" actId="165"/>
          <ac:grpSpMkLst>
            <pc:docMk/>
            <pc:sldMk cId="2043385050" sldId="280"/>
            <ac:grpSpMk id="28" creationId="{FCB030E6-1021-0E0E-85B3-E8D91DC69EC4}"/>
          </ac:grpSpMkLst>
        </pc:grpChg>
        <pc:grpChg chg="add del mod">
          <ac:chgData name="CARIATI RAFFAELE ALESSANDRO" userId="48d8bb42-a624-47d8-b936-eaa9420abc89" providerId="ADAL" clId="{962F273D-BF44-4AA9-9A4D-A2149EDC556B}" dt="2023-05-25T05:13:27.023" v="4897" actId="21"/>
          <ac:grpSpMkLst>
            <pc:docMk/>
            <pc:sldMk cId="2043385050" sldId="280"/>
            <ac:grpSpMk id="34" creationId="{E40A1742-F5CF-159D-51D2-EB15A83EC63A}"/>
          </ac:grpSpMkLst>
        </pc:grpChg>
        <pc:cxnChg chg="add del mod">
          <ac:chgData name="CARIATI RAFFAELE ALESSANDRO" userId="48d8bb42-a624-47d8-b936-eaa9420abc89" providerId="ADAL" clId="{962F273D-BF44-4AA9-9A4D-A2149EDC556B}" dt="2023-05-25T05:12:01.321" v="4887" actId="478"/>
          <ac:cxnSpMkLst>
            <pc:docMk/>
            <pc:sldMk cId="2043385050" sldId="280"/>
            <ac:cxnSpMk id="8" creationId="{952C7AAA-D38E-E022-FC53-50BB2ECD6446}"/>
          </ac:cxnSpMkLst>
        </pc:cxnChg>
        <pc:cxnChg chg="add mod">
          <ac:chgData name="CARIATI RAFFAELE ALESSANDRO" userId="48d8bb42-a624-47d8-b936-eaa9420abc89" providerId="ADAL" clId="{962F273D-BF44-4AA9-9A4D-A2149EDC556B}" dt="2023-05-25T05:07:12.967" v="4813" actId="571"/>
          <ac:cxnSpMkLst>
            <pc:docMk/>
            <pc:sldMk cId="2043385050" sldId="280"/>
            <ac:cxnSpMk id="10" creationId="{1D116532-D7BC-1BC4-B505-C2A3EF0E122D}"/>
          </ac:cxnSpMkLst>
        </pc:cxnChg>
        <pc:cxnChg chg="add del mod">
          <ac:chgData name="CARIATI RAFFAELE ALESSANDRO" userId="48d8bb42-a624-47d8-b936-eaa9420abc89" providerId="ADAL" clId="{962F273D-BF44-4AA9-9A4D-A2149EDC556B}" dt="2023-05-25T05:12:01.321" v="4887" actId="478"/>
          <ac:cxnSpMkLst>
            <pc:docMk/>
            <pc:sldMk cId="2043385050" sldId="280"/>
            <ac:cxnSpMk id="12" creationId="{08C94F02-1EBE-54A4-0624-B68E2CBACD2A}"/>
          </ac:cxnSpMkLst>
        </pc:cxnChg>
        <pc:cxnChg chg="add mod">
          <ac:chgData name="CARIATI RAFFAELE ALESSANDRO" userId="48d8bb42-a624-47d8-b936-eaa9420abc89" providerId="ADAL" clId="{962F273D-BF44-4AA9-9A4D-A2149EDC556B}" dt="2023-05-25T05:13:27.023" v="4897" actId="21"/>
          <ac:cxnSpMkLst>
            <pc:docMk/>
            <pc:sldMk cId="2043385050" sldId="280"/>
            <ac:cxnSpMk id="21" creationId="{91D8CEF8-19B3-E7A5-E50C-DB46FDA5C8F9}"/>
          </ac:cxnSpMkLst>
        </pc:cxnChg>
        <pc:cxnChg chg="add mod">
          <ac:chgData name="CARIATI RAFFAELE ALESSANDRO" userId="48d8bb42-a624-47d8-b936-eaa9420abc89" providerId="ADAL" clId="{962F273D-BF44-4AA9-9A4D-A2149EDC556B}" dt="2023-05-25T05:13:27.023" v="4897" actId="21"/>
          <ac:cxnSpMkLst>
            <pc:docMk/>
            <pc:sldMk cId="2043385050" sldId="280"/>
            <ac:cxnSpMk id="22" creationId="{87DE72EE-9FE5-DF4A-C42C-3529D7DC8ECE}"/>
          </ac:cxnSpMkLst>
        </pc:cxnChg>
        <pc:cxnChg chg="mod topLvl">
          <ac:chgData name="CARIATI RAFFAELE ALESSANDRO" userId="48d8bb42-a624-47d8-b936-eaa9420abc89" providerId="ADAL" clId="{962F273D-BF44-4AA9-9A4D-A2149EDC556B}" dt="2023-05-25T05:12:34.732" v="4893" actId="34135"/>
          <ac:cxnSpMkLst>
            <pc:docMk/>
            <pc:sldMk cId="2043385050" sldId="280"/>
            <ac:cxnSpMk id="32" creationId="{72D9E429-1331-7AE0-A4C0-1C88C2B766D6}"/>
          </ac:cxnSpMkLst>
        </pc:cxnChg>
        <pc:cxnChg chg="mod topLvl">
          <ac:chgData name="CARIATI RAFFAELE ALESSANDRO" userId="48d8bb42-a624-47d8-b936-eaa9420abc89" providerId="ADAL" clId="{962F273D-BF44-4AA9-9A4D-A2149EDC556B}" dt="2023-05-25T05:12:34.732" v="4893" actId="34135"/>
          <ac:cxnSpMkLst>
            <pc:docMk/>
            <pc:sldMk cId="2043385050" sldId="280"/>
            <ac:cxnSpMk id="33" creationId="{E050A74D-4B64-E986-1ED9-21635C69E06F}"/>
          </ac:cxnSpMkLst>
        </pc:cxnChg>
      </pc:sldChg>
    </pc:docChg>
  </pc:docChgLst>
  <pc:docChgLst>
    <pc:chgData name="GENTILE LUIGI" userId="00799e14-a49a-4057-acbc-1b30580a3c65" providerId="ADAL" clId="{F6866184-B789-4217-AFFA-1A3518C1FF7E}"/>
    <pc:docChg chg="undo custSel delSld modSld sldOrd">
      <pc:chgData name="GENTILE LUIGI" userId="00799e14-a49a-4057-acbc-1b30580a3c65" providerId="ADAL" clId="{F6866184-B789-4217-AFFA-1A3518C1FF7E}" dt="2023-05-26T15:41:30.066" v="208" actId="2711"/>
      <pc:docMkLst>
        <pc:docMk/>
      </pc:docMkLst>
      <pc:sldChg chg="modSp mod">
        <pc:chgData name="GENTILE LUIGI" userId="00799e14-a49a-4057-acbc-1b30580a3c65" providerId="ADAL" clId="{F6866184-B789-4217-AFFA-1A3518C1FF7E}" dt="2023-05-26T15:41:30.066" v="208" actId="2711"/>
        <pc:sldMkLst>
          <pc:docMk/>
          <pc:sldMk cId="925676700" sldId="258"/>
        </pc:sldMkLst>
        <pc:spChg chg="mod">
          <ac:chgData name="GENTILE LUIGI" userId="00799e14-a49a-4057-acbc-1b30580a3c65" providerId="ADAL" clId="{F6866184-B789-4217-AFFA-1A3518C1FF7E}" dt="2023-05-26T15:41:30.066" v="208" actId="2711"/>
          <ac:spMkLst>
            <pc:docMk/>
            <pc:sldMk cId="925676700" sldId="258"/>
            <ac:spMk id="4" creationId="{CC05108F-7ADD-3725-069D-8D3DA674DE9D}"/>
          </ac:spMkLst>
        </pc:spChg>
      </pc:sldChg>
      <pc:sldChg chg="delSp modSp mod">
        <pc:chgData name="GENTILE LUIGI" userId="00799e14-a49a-4057-acbc-1b30580a3c65" providerId="ADAL" clId="{F6866184-B789-4217-AFFA-1A3518C1FF7E}" dt="2023-05-26T13:44:04.979" v="197" actId="14100"/>
        <pc:sldMkLst>
          <pc:docMk/>
          <pc:sldMk cId="998048278" sldId="277"/>
        </pc:sldMkLst>
        <pc:spChg chg="mod">
          <ac:chgData name="GENTILE LUIGI" userId="00799e14-a49a-4057-acbc-1b30580a3c65" providerId="ADAL" clId="{F6866184-B789-4217-AFFA-1A3518C1FF7E}" dt="2023-05-26T13:43:06.415" v="185" actId="1076"/>
          <ac:spMkLst>
            <pc:docMk/>
            <pc:sldMk cId="998048278" sldId="277"/>
            <ac:spMk id="2" creationId="{59C9475C-025A-7C38-B2E4-5CCF8877E1E5}"/>
          </ac:spMkLst>
        </pc:spChg>
        <pc:spChg chg="mod">
          <ac:chgData name="GENTILE LUIGI" userId="00799e14-a49a-4057-acbc-1b30580a3c65" providerId="ADAL" clId="{F6866184-B789-4217-AFFA-1A3518C1FF7E}" dt="2023-05-26T13:42:55.689" v="182" actId="165"/>
          <ac:spMkLst>
            <pc:docMk/>
            <pc:sldMk cId="998048278" sldId="277"/>
            <ac:spMk id="5" creationId="{02A5AA35-BAA8-6CDE-2D43-71614EEA0DF9}"/>
          </ac:spMkLst>
        </pc:spChg>
        <pc:spChg chg="mod">
          <ac:chgData name="GENTILE LUIGI" userId="00799e14-a49a-4057-acbc-1b30580a3c65" providerId="ADAL" clId="{F6866184-B789-4217-AFFA-1A3518C1FF7E}" dt="2023-05-26T13:42:17.389" v="176" actId="165"/>
          <ac:spMkLst>
            <pc:docMk/>
            <pc:sldMk cId="998048278" sldId="277"/>
            <ac:spMk id="9" creationId="{0B2D9E50-DA0C-B633-A26A-5A673ECA9CE9}"/>
          </ac:spMkLst>
        </pc:spChg>
        <pc:spChg chg="mod">
          <ac:chgData name="GENTILE LUIGI" userId="00799e14-a49a-4057-acbc-1b30580a3c65" providerId="ADAL" clId="{F6866184-B789-4217-AFFA-1A3518C1FF7E}" dt="2023-05-26T13:42:36.316" v="179" actId="165"/>
          <ac:spMkLst>
            <pc:docMk/>
            <pc:sldMk cId="998048278" sldId="277"/>
            <ac:spMk id="11" creationId="{43C93025-7201-3C68-B84E-D43B3AF3761F}"/>
          </ac:spMkLst>
        </pc:spChg>
        <pc:spChg chg="mod">
          <ac:chgData name="GENTILE LUIGI" userId="00799e14-a49a-4057-acbc-1b30580a3c65" providerId="ADAL" clId="{F6866184-B789-4217-AFFA-1A3518C1FF7E}" dt="2023-05-26T13:42:17.389" v="176" actId="165"/>
          <ac:spMkLst>
            <pc:docMk/>
            <pc:sldMk cId="998048278" sldId="277"/>
            <ac:spMk id="15" creationId="{E042E159-FFD2-27CB-5A1B-562E7DC90684}"/>
          </ac:spMkLst>
        </pc:spChg>
        <pc:spChg chg="mod">
          <ac:chgData name="GENTILE LUIGI" userId="00799e14-a49a-4057-acbc-1b30580a3c65" providerId="ADAL" clId="{F6866184-B789-4217-AFFA-1A3518C1FF7E}" dt="2023-05-26T13:42:36.316" v="179" actId="165"/>
          <ac:spMkLst>
            <pc:docMk/>
            <pc:sldMk cId="998048278" sldId="277"/>
            <ac:spMk id="17" creationId="{6F75A723-F86F-752D-A418-46A4B6CDD764}"/>
          </ac:spMkLst>
        </pc:spChg>
        <pc:spChg chg="mod">
          <ac:chgData name="GENTILE LUIGI" userId="00799e14-a49a-4057-acbc-1b30580a3c65" providerId="ADAL" clId="{F6866184-B789-4217-AFFA-1A3518C1FF7E}" dt="2023-05-26T13:42:55.689" v="182" actId="165"/>
          <ac:spMkLst>
            <pc:docMk/>
            <pc:sldMk cId="998048278" sldId="277"/>
            <ac:spMk id="19" creationId="{307101E2-039D-C364-3FF3-08CC2FABBF2E}"/>
          </ac:spMkLst>
        </pc:spChg>
        <pc:grpChg chg="mod topLvl">
          <ac:chgData name="GENTILE LUIGI" userId="00799e14-a49a-4057-acbc-1b30580a3c65" providerId="ADAL" clId="{F6866184-B789-4217-AFFA-1A3518C1FF7E}" dt="2023-05-26T13:44:00.873" v="196" actId="14100"/>
          <ac:grpSpMkLst>
            <pc:docMk/>
            <pc:sldMk cId="998048278" sldId="277"/>
            <ac:grpSpMk id="20" creationId="{7A16CEE2-02E0-ECEC-A6D7-CEA5AB6E76B6}"/>
          </ac:grpSpMkLst>
        </pc:grpChg>
        <pc:grpChg chg="mod topLvl">
          <ac:chgData name="GENTILE LUIGI" userId="00799e14-a49a-4057-acbc-1b30580a3c65" providerId="ADAL" clId="{F6866184-B789-4217-AFFA-1A3518C1FF7E}" dt="2023-05-26T13:44:04.979" v="197" actId="14100"/>
          <ac:grpSpMkLst>
            <pc:docMk/>
            <pc:sldMk cId="998048278" sldId="277"/>
            <ac:grpSpMk id="24" creationId="{F337C5C7-023F-EBF0-5FBD-1FB6009158E3}"/>
          </ac:grpSpMkLst>
        </pc:grpChg>
        <pc:grpChg chg="mod topLvl">
          <ac:chgData name="GENTILE LUIGI" userId="00799e14-a49a-4057-acbc-1b30580a3c65" providerId="ADAL" clId="{F6866184-B789-4217-AFFA-1A3518C1FF7E}" dt="2023-05-26T13:43:39.355" v="193" actId="1038"/>
          <ac:grpSpMkLst>
            <pc:docMk/>
            <pc:sldMk cId="998048278" sldId="277"/>
            <ac:grpSpMk id="25" creationId="{F13ECA53-FC02-51A4-505B-D906F3477EC2}"/>
          </ac:grpSpMkLst>
        </pc:grpChg>
        <pc:grpChg chg="del mod topLvl">
          <ac:chgData name="GENTILE LUIGI" userId="00799e14-a49a-4057-acbc-1b30580a3c65" providerId="ADAL" clId="{F6866184-B789-4217-AFFA-1A3518C1FF7E}" dt="2023-05-26T13:42:17.389" v="176" actId="165"/>
          <ac:grpSpMkLst>
            <pc:docMk/>
            <pc:sldMk cId="998048278" sldId="277"/>
            <ac:grpSpMk id="26" creationId="{DDED4F08-FF71-26CA-946A-6831E7201C15}"/>
          </ac:grpSpMkLst>
        </pc:grpChg>
        <pc:grpChg chg="del mod topLvl">
          <ac:chgData name="GENTILE LUIGI" userId="00799e14-a49a-4057-acbc-1b30580a3c65" providerId="ADAL" clId="{F6866184-B789-4217-AFFA-1A3518C1FF7E}" dt="2023-05-26T13:42:36.316" v="179" actId="165"/>
          <ac:grpSpMkLst>
            <pc:docMk/>
            <pc:sldMk cId="998048278" sldId="277"/>
            <ac:grpSpMk id="27" creationId="{AFF38D9A-8079-43A3-2625-F1F6CBFC0B8B}"/>
          </ac:grpSpMkLst>
        </pc:grpChg>
        <pc:grpChg chg="del mod topLvl">
          <ac:chgData name="GENTILE LUIGI" userId="00799e14-a49a-4057-acbc-1b30580a3c65" providerId="ADAL" clId="{F6866184-B789-4217-AFFA-1A3518C1FF7E}" dt="2023-05-26T13:42:55.689" v="182" actId="165"/>
          <ac:grpSpMkLst>
            <pc:docMk/>
            <pc:sldMk cId="998048278" sldId="277"/>
            <ac:grpSpMk id="28" creationId="{606882C4-7471-AFF8-AED8-A7B14869948D}"/>
          </ac:grpSpMkLst>
        </pc:grpChg>
        <pc:grpChg chg="del">
          <ac:chgData name="GENTILE LUIGI" userId="00799e14-a49a-4057-acbc-1b30580a3c65" providerId="ADAL" clId="{F6866184-B789-4217-AFFA-1A3518C1FF7E}" dt="2023-05-26T13:42:11.852" v="175" actId="165"/>
          <ac:grpSpMkLst>
            <pc:docMk/>
            <pc:sldMk cId="998048278" sldId="277"/>
            <ac:grpSpMk id="29" creationId="{CD62FCFC-CC5D-1C3F-5ADC-6EF0DB8B00A9}"/>
          </ac:grpSpMkLst>
        </pc:grpChg>
        <pc:picChg chg="mod topLvl">
          <ac:chgData name="GENTILE LUIGI" userId="00799e14-a49a-4057-acbc-1b30580a3c65" providerId="ADAL" clId="{F6866184-B789-4217-AFFA-1A3518C1FF7E}" dt="2023-05-26T13:43:34.570" v="190" actId="1037"/>
          <ac:picMkLst>
            <pc:docMk/>
            <pc:sldMk cId="998048278" sldId="277"/>
            <ac:picMk id="13" creationId="{FAFA90A6-3788-D849-807F-BD8E804F5744}"/>
          </ac:picMkLst>
        </pc:picChg>
        <pc:picChg chg="mod topLvl">
          <ac:chgData name="GENTILE LUIGI" userId="00799e14-a49a-4057-acbc-1b30580a3c65" providerId="ADAL" clId="{F6866184-B789-4217-AFFA-1A3518C1FF7E}" dt="2023-05-26T13:43:34.570" v="190" actId="1037"/>
          <ac:picMkLst>
            <pc:docMk/>
            <pc:sldMk cId="998048278" sldId="277"/>
            <ac:picMk id="22" creationId="{65B6500B-CB65-8C33-3391-71A27DF424C8}"/>
          </ac:picMkLst>
        </pc:picChg>
        <pc:picChg chg="mod topLvl">
          <ac:chgData name="GENTILE LUIGI" userId="00799e14-a49a-4057-acbc-1b30580a3c65" providerId="ADAL" clId="{F6866184-B789-4217-AFFA-1A3518C1FF7E}" dt="2023-05-26T13:43:34.570" v="190" actId="1037"/>
          <ac:picMkLst>
            <pc:docMk/>
            <pc:sldMk cId="998048278" sldId="277"/>
            <ac:picMk id="23" creationId="{9DC8228C-8B01-DFF1-E00F-23890FA26768}"/>
          </ac:picMkLst>
        </pc:picChg>
      </pc:sldChg>
      <pc:sldChg chg="addSp delSp modSp mod ord">
        <pc:chgData name="GENTILE LUIGI" userId="00799e14-a49a-4057-acbc-1b30580a3c65" providerId="ADAL" clId="{F6866184-B789-4217-AFFA-1A3518C1FF7E}" dt="2023-05-26T13:39:48.668" v="170"/>
        <pc:sldMkLst>
          <pc:docMk/>
          <pc:sldMk cId="238673207" sldId="279"/>
        </pc:sldMkLst>
        <pc:spChg chg="mod">
          <ac:chgData name="GENTILE LUIGI" userId="00799e14-a49a-4057-acbc-1b30580a3c65" providerId="ADAL" clId="{F6866184-B789-4217-AFFA-1A3518C1FF7E}" dt="2023-05-26T13:19:20.513" v="14" actId="1076"/>
          <ac:spMkLst>
            <pc:docMk/>
            <pc:sldMk cId="238673207" sldId="279"/>
            <ac:spMk id="2" creationId="{15DEE9C8-99F5-6A54-E310-01AC73A0AE3C}"/>
          </ac:spMkLst>
        </pc:spChg>
        <pc:spChg chg="add del">
          <ac:chgData name="GENTILE LUIGI" userId="00799e14-a49a-4057-acbc-1b30580a3c65" providerId="ADAL" clId="{F6866184-B789-4217-AFFA-1A3518C1FF7E}" dt="2023-05-26T13:20:03.662" v="17" actId="478"/>
          <ac:spMkLst>
            <pc:docMk/>
            <pc:sldMk cId="238673207" sldId="279"/>
            <ac:spMk id="3" creationId="{E74196F5-2373-E4E5-C44B-EFBA07DF4FEA}"/>
          </ac:spMkLst>
        </pc:spChg>
        <pc:spChg chg="mod">
          <ac:chgData name="GENTILE LUIGI" userId="00799e14-a49a-4057-acbc-1b30580a3c65" providerId="ADAL" clId="{F6866184-B789-4217-AFFA-1A3518C1FF7E}" dt="2023-05-26T13:37:31.797" v="166" actId="207"/>
          <ac:spMkLst>
            <pc:docMk/>
            <pc:sldMk cId="238673207" sldId="279"/>
            <ac:spMk id="15" creationId="{77647533-774E-862F-08C9-2011E9861D70}"/>
          </ac:spMkLst>
        </pc:spChg>
        <pc:spChg chg="mod">
          <ac:chgData name="GENTILE LUIGI" userId="00799e14-a49a-4057-acbc-1b30580a3c65" providerId="ADAL" clId="{F6866184-B789-4217-AFFA-1A3518C1FF7E}" dt="2023-05-26T13:36:20.170" v="144" actId="12789"/>
          <ac:spMkLst>
            <pc:docMk/>
            <pc:sldMk cId="238673207" sldId="279"/>
            <ac:spMk id="17" creationId="{15557EF7-F127-AD2D-A325-C15AC6F44E46}"/>
          </ac:spMkLst>
        </pc:spChg>
        <pc:spChg chg="mod">
          <ac:chgData name="GENTILE LUIGI" userId="00799e14-a49a-4057-acbc-1b30580a3c65" providerId="ADAL" clId="{F6866184-B789-4217-AFFA-1A3518C1FF7E}" dt="2023-05-26T13:36:20.170" v="144" actId="12789"/>
          <ac:spMkLst>
            <pc:docMk/>
            <pc:sldMk cId="238673207" sldId="279"/>
            <ac:spMk id="19" creationId="{64CEF7E6-B44F-2641-F7B6-2EE246CEF8B8}"/>
          </ac:spMkLst>
        </pc:spChg>
        <pc:spChg chg="mod topLvl">
          <ac:chgData name="GENTILE LUIGI" userId="00799e14-a49a-4057-acbc-1b30580a3c65" providerId="ADAL" clId="{F6866184-B789-4217-AFFA-1A3518C1FF7E}" dt="2023-05-26T13:36:20.170" v="144" actId="12789"/>
          <ac:spMkLst>
            <pc:docMk/>
            <pc:sldMk cId="238673207" sldId="279"/>
            <ac:spMk id="27" creationId="{1B5C89DC-1536-C704-08BB-EBD204F3DFC8}"/>
          </ac:spMkLst>
        </pc:spChg>
        <pc:spChg chg="mod">
          <ac:chgData name="GENTILE LUIGI" userId="00799e14-a49a-4057-acbc-1b30580a3c65" providerId="ADAL" clId="{F6866184-B789-4217-AFFA-1A3518C1FF7E}" dt="2023-05-26T13:36:20.170" v="144" actId="12789"/>
          <ac:spMkLst>
            <pc:docMk/>
            <pc:sldMk cId="238673207" sldId="279"/>
            <ac:spMk id="39" creationId="{BD3313FC-4DEF-0893-6604-5DA12D7874E4}"/>
          </ac:spMkLst>
        </pc:spChg>
        <pc:spChg chg="mod">
          <ac:chgData name="GENTILE LUIGI" userId="00799e14-a49a-4057-acbc-1b30580a3c65" providerId="ADAL" clId="{F6866184-B789-4217-AFFA-1A3518C1FF7E}" dt="2023-05-26T13:36:20.170" v="144" actId="12789"/>
          <ac:spMkLst>
            <pc:docMk/>
            <pc:sldMk cId="238673207" sldId="279"/>
            <ac:spMk id="1030" creationId="{D7B49CB3-E375-9D79-21B5-3713643B9C71}"/>
          </ac:spMkLst>
        </pc:spChg>
        <pc:spChg chg="mod topLvl">
          <ac:chgData name="GENTILE LUIGI" userId="00799e14-a49a-4057-acbc-1b30580a3c65" providerId="ADAL" clId="{F6866184-B789-4217-AFFA-1A3518C1FF7E}" dt="2023-05-26T13:36:20.170" v="144" actId="12789"/>
          <ac:spMkLst>
            <pc:docMk/>
            <pc:sldMk cId="238673207" sldId="279"/>
            <ac:spMk id="1039" creationId="{D87EB09D-A1C6-6458-D009-F8275CFE961D}"/>
          </ac:spMkLst>
        </pc:spChg>
        <pc:spChg chg="mod topLvl">
          <ac:chgData name="GENTILE LUIGI" userId="00799e14-a49a-4057-acbc-1b30580a3c65" providerId="ADAL" clId="{F6866184-B789-4217-AFFA-1A3518C1FF7E}" dt="2023-05-26T13:36:20.170" v="144" actId="12789"/>
          <ac:spMkLst>
            <pc:docMk/>
            <pc:sldMk cId="238673207" sldId="279"/>
            <ac:spMk id="1043" creationId="{C1401ACD-94E9-50EC-AF45-C77438EF1152}"/>
          </ac:spMkLst>
        </pc:spChg>
        <pc:grpChg chg="add mod topLvl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8" creationId="{02F55861-0B2C-41DE-B8A9-3BEABF8C64A8}"/>
          </ac:grpSpMkLst>
        </pc:grpChg>
        <pc:grpChg chg="add mod topLvl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20" creationId="{763F3E69-A206-02E7-BC94-D6C5E275D458}"/>
          </ac:grpSpMkLst>
        </pc:grpChg>
        <pc:grpChg chg="mod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21" creationId="{778CE0A3-AA83-6BC5-1215-E9B1AD499D28}"/>
          </ac:grpSpMkLst>
        </pc:grpChg>
        <pc:grpChg chg="mod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22" creationId="{AD4499AA-1767-1380-893F-6B053FBDDC1C}"/>
          </ac:grpSpMkLst>
        </pc:grpChg>
        <pc:grpChg chg="add mod topLvl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23" creationId="{452CD37B-4E16-8C08-ECE1-9E3DCCB1D199}"/>
          </ac:grpSpMkLst>
        </pc:grpChg>
        <pc:grpChg chg="add del mod">
          <ac:chgData name="GENTILE LUIGI" userId="00799e14-a49a-4057-acbc-1b30580a3c65" providerId="ADAL" clId="{F6866184-B789-4217-AFFA-1A3518C1FF7E}" dt="2023-05-26T13:34:16.582" v="135" actId="165"/>
          <ac:grpSpMkLst>
            <pc:docMk/>
            <pc:sldMk cId="238673207" sldId="279"/>
            <ac:grpSpMk id="26" creationId="{EBE1FC58-06F4-D4A6-E582-0D9498DD456B}"/>
          </ac:grpSpMkLst>
        </pc:grpChg>
        <pc:grpChg chg="add mod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30" creationId="{27AC6CD7-DB18-9ED3-9482-C60172EB91D7}"/>
          </ac:grpSpMkLst>
        </pc:grpChg>
        <pc:grpChg chg="mod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38" creationId="{DA8A1995-7850-B1CD-70D6-EB665E5B1CDD}"/>
          </ac:grpSpMkLst>
        </pc:grpChg>
        <pc:grpChg chg="mod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1044" creationId="{EFD99526-5673-D8AC-C6C5-C8EFC0B2A8F5}"/>
          </ac:grpSpMkLst>
        </pc:grpChg>
        <pc:grpChg chg="mod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1047" creationId="{E32E0976-2A5A-F980-D151-D62BF2BC3C20}"/>
          </ac:grpSpMkLst>
        </pc:grpChg>
        <pc:grpChg chg="mod">
          <ac:chgData name="GENTILE LUIGI" userId="00799e14-a49a-4057-acbc-1b30580a3c65" providerId="ADAL" clId="{F6866184-B789-4217-AFFA-1A3518C1FF7E}" dt="2023-05-26T13:36:20.170" v="144" actId="12789"/>
          <ac:grpSpMkLst>
            <pc:docMk/>
            <pc:sldMk cId="238673207" sldId="279"/>
            <ac:grpSpMk id="1048" creationId="{7C6D07FD-B0A4-C895-260E-992FED786C21}"/>
          </ac:grpSpMkLst>
        </pc:grp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6" creationId="{ABC370C9-EB96-22C7-8197-0154AC063D54}"/>
          </ac:picMkLst>
        </pc:picChg>
        <pc:picChg chg="add mod topLvl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0" creationId="{E322FDB4-8571-25F5-202D-475BC7E17D2D}"/>
          </ac:picMkLst>
        </pc:picChg>
        <pc:picChg chg="add mod topLvl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1" creationId="{5428964F-625F-CE35-2199-3022F2DA4569}"/>
          </ac:picMkLst>
        </pc:picChg>
        <pc:picChg chg="add mod topLvl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2" creationId="{6906AFF3-B508-F211-1DDA-E35789B61843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3" creationId="{E1D0B026-E9AB-8373-06E6-1555179F25F2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4" creationId="{35A9D168-542F-A90C-1ADB-B13C80C08F68}"/>
          </ac:picMkLst>
        </pc:picChg>
        <pc:picChg chg="add mod topLvl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6" creationId="{489DCFC5-E4F5-E873-4B42-6CA7DC2FFA76}"/>
          </ac:picMkLst>
        </pc:picChg>
        <pc:picChg chg="add mod topLvl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8" creationId="{B4E221EF-9CDD-C13A-1F0F-5B80CCE47D19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34" creationId="{00438AEA-9005-1EB2-AD75-3D37948A6970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36" creationId="{902160D0-01CC-AE14-805A-510F42157239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37" creationId="{D205B64B-396E-0DE4-6107-607F7182A60C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027" creationId="{C0A642DC-0894-FFF1-055B-B8005E3A1D29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036" creationId="{E2677B94-C159-9851-30A9-0CCF3C3E4619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038" creationId="{E6D73435-D5BD-01D4-3478-572C09480939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045" creationId="{4A2D584B-B532-0997-DFDF-87F0B5C29345}"/>
          </ac:picMkLst>
        </pc:picChg>
        <pc:picChg chg="mod">
          <ac:chgData name="GENTILE LUIGI" userId="00799e14-a49a-4057-acbc-1b30580a3c65" providerId="ADAL" clId="{F6866184-B789-4217-AFFA-1A3518C1FF7E}" dt="2023-05-26T13:36:20.170" v="144" actId="12789"/>
          <ac:picMkLst>
            <pc:docMk/>
            <pc:sldMk cId="238673207" sldId="279"/>
            <ac:picMk id="1046" creationId="{639FEFEF-52F4-CA9E-BD2C-1B6C764B5F40}"/>
          </ac:picMkLst>
        </pc:picChg>
        <pc:cxnChg chg="add mod topLvl">
          <ac:chgData name="GENTILE LUIGI" userId="00799e14-a49a-4057-acbc-1b30580a3c65" providerId="ADAL" clId="{F6866184-B789-4217-AFFA-1A3518C1FF7E}" dt="2023-05-26T13:36:20.170" v="144" actId="12789"/>
          <ac:cxnSpMkLst>
            <pc:docMk/>
            <pc:sldMk cId="238673207" sldId="279"/>
            <ac:cxnSpMk id="5" creationId="{91FB9C3A-8600-C975-2E47-B359FEAA3385}"/>
          </ac:cxnSpMkLst>
        </pc:cxnChg>
        <pc:cxnChg chg="add del">
          <ac:chgData name="GENTILE LUIGI" userId="00799e14-a49a-4057-acbc-1b30580a3c65" providerId="ADAL" clId="{F6866184-B789-4217-AFFA-1A3518C1FF7E}" dt="2023-05-26T13:32:36.042" v="131" actId="11529"/>
          <ac:cxnSpMkLst>
            <pc:docMk/>
            <pc:sldMk cId="238673207" sldId="279"/>
            <ac:cxnSpMk id="25" creationId="{6C079D05-3213-94E9-FE9A-B128640ADA5D}"/>
          </ac:cxnSpMkLst>
        </pc:cxnChg>
      </pc:sldChg>
      <pc:sldChg chg="modSp mod">
        <pc:chgData name="GENTILE LUIGI" userId="00799e14-a49a-4057-acbc-1b30580a3c65" providerId="ADAL" clId="{F6866184-B789-4217-AFFA-1A3518C1FF7E}" dt="2023-05-26T15:37:54.644" v="199" actId="732"/>
        <pc:sldMkLst>
          <pc:docMk/>
          <pc:sldMk cId="3057522446" sldId="280"/>
        </pc:sldMkLst>
        <pc:picChg chg="mod modCrop">
          <ac:chgData name="GENTILE LUIGI" userId="00799e14-a49a-4057-acbc-1b30580a3c65" providerId="ADAL" clId="{F6866184-B789-4217-AFFA-1A3518C1FF7E}" dt="2023-05-26T15:37:54.644" v="199" actId="732"/>
          <ac:picMkLst>
            <pc:docMk/>
            <pc:sldMk cId="3057522446" sldId="280"/>
            <ac:picMk id="11" creationId="{07401D74-10CE-172B-F76D-2384A43720E7}"/>
          </ac:picMkLst>
        </pc:picChg>
      </pc:sldChg>
      <pc:sldChg chg="delSp del mod">
        <pc:chgData name="GENTILE LUIGI" userId="00799e14-a49a-4057-acbc-1b30580a3c65" providerId="ADAL" clId="{F6866184-B789-4217-AFFA-1A3518C1FF7E}" dt="2023-05-26T13:37:49.979" v="168" actId="47"/>
        <pc:sldMkLst>
          <pc:docMk/>
          <pc:sldMk cId="1364226302" sldId="283"/>
        </pc:sldMkLst>
        <pc:grpChg chg="del">
          <ac:chgData name="GENTILE LUIGI" userId="00799e14-a49a-4057-acbc-1b30580a3c65" providerId="ADAL" clId="{F6866184-B789-4217-AFFA-1A3518C1FF7E}" dt="2023-05-26T13:37:47.531" v="167" actId="478"/>
          <ac:grpSpMkLst>
            <pc:docMk/>
            <pc:sldMk cId="1364226302" sldId="283"/>
            <ac:grpSpMk id="8" creationId="{B70E0986-7696-C81A-F671-4E5AF9200A9A}"/>
          </ac:grpSpMkLst>
        </pc:grpChg>
      </pc:sldChg>
    </pc:docChg>
  </pc:docChgLst>
  <pc:docChgLst>
    <pc:chgData name="CARIATI RAFFAELE ALESSANDRO" userId="48d8bb42-a624-47d8-b936-eaa9420abc89" providerId="ADAL" clId="{76D3866E-DC24-4E57-B101-CE131E2F2656}"/>
    <pc:docChg chg="undo redo custSel addSld modSld">
      <pc:chgData name="CARIATI RAFFAELE ALESSANDRO" userId="48d8bb42-a624-47d8-b936-eaa9420abc89" providerId="ADAL" clId="{76D3866E-DC24-4E57-B101-CE131E2F2656}" dt="2023-04-05T10:46:44.158" v="4605" actId="207"/>
      <pc:docMkLst>
        <pc:docMk/>
      </pc:docMkLst>
      <pc:sldChg chg="addSp delSp modSp mod">
        <pc:chgData name="CARIATI RAFFAELE ALESSANDRO" userId="48d8bb42-a624-47d8-b936-eaa9420abc89" providerId="ADAL" clId="{76D3866E-DC24-4E57-B101-CE131E2F2656}" dt="2023-04-05T09:30:26.654" v="3393" actId="1076"/>
        <pc:sldMkLst>
          <pc:docMk/>
          <pc:sldMk cId="3932558064" sldId="256"/>
        </pc:sldMkLst>
        <pc:spChg chg="mod">
          <ac:chgData name="CARIATI RAFFAELE ALESSANDRO" userId="48d8bb42-a624-47d8-b936-eaa9420abc89" providerId="ADAL" clId="{76D3866E-DC24-4E57-B101-CE131E2F2656}" dt="2023-04-03T08:30:16.217" v="0" actId="207"/>
          <ac:spMkLst>
            <pc:docMk/>
            <pc:sldMk cId="3932558064" sldId="256"/>
            <ac:spMk id="6" creationId="{C75CBCAE-C39F-44E3-CDAB-3E282DB6B1E9}"/>
          </ac:spMkLst>
        </pc:spChg>
        <pc:spChg chg="mod">
          <ac:chgData name="CARIATI RAFFAELE ALESSANDRO" userId="48d8bb42-a624-47d8-b936-eaa9420abc89" providerId="ADAL" clId="{76D3866E-DC24-4E57-B101-CE131E2F2656}" dt="2023-04-05T09:30:26.654" v="3393" actId="1076"/>
          <ac:spMkLst>
            <pc:docMk/>
            <pc:sldMk cId="3932558064" sldId="256"/>
            <ac:spMk id="7" creationId="{D81EA645-D10E-0A3F-B33D-B991AFF7E2D4}"/>
          </ac:spMkLst>
        </pc:spChg>
        <pc:picChg chg="add del mod modCrop">
          <ac:chgData name="CARIATI RAFFAELE ALESSANDRO" userId="48d8bb42-a624-47d8-b936-eaa9420abc89" providerId="ADAL" clId="{76D3866E-DC24-4E57-B101-CE131E2F2656}" dt="2023-04-03T09:07:34.575" v="37" actId="12788"/>
          <ac:picMkLst>
            <pc:docMk/>
            <pc:sldMk cId="3932558064" sldId="256"/>
            <ac:picMk id="22" creationId="{3F80BA16-8C01-8154-9A97-2CF8B55E6C96}"/>
          </ac:picMkLst>
        </pc:picChg>
      </pc:sldChg>
      <pc:sldChg chg="addSp delSp modSp mod">
        <pc:chgData name="CARIATI RAFFAELE ALESSANDRO" userId="48d8bb42-a624-47d8-b936-eaa9420abc89" providerId="ADAL" clId="{76D3866E-DC24-4E57-B101-CE131E2F2656}" dt="2023-04-05T10:33:32.992" v="4564" actId="2711"/>
        <pc:sldMkLst>
          <pc:docMk/>
          <pc:sldMk cId="925676700" sldId="258"/>
        </pc:sldMkLst>
        <pc:spChg chg="mod">
          <ac:chgData name="CARIATI RAFFAELE ALESSANDRO" userId="48d8bb42-a624-47d8-b936-eaa9420abc89" providerId="ADAL" clId="{76D3866E-DC24-4E57-B101-CE131E2F2656}" dt="2023-04-03T14:18:08.525" v="788" actId="1076"/>
          <ac:spMkLst>
            <pc:docMk/>
            <pc:sldMk cId="925676700" sldId="258"/>
            <ac:spMk id="2" creationId="{F50FA3CB-6144-EEEB-1568-263BC3705244}"/>
          </ac:spMkLst>
        </pc:spChg>
        <pc:spChg chg="add mod">
          <ac:chgData name="CARIATI RAFFAELE ALESSANDRO" userId="48d8bb42-a624-47d8-b936-eaa9420abc89" providerId="ADAL" clId="{76D3866E-DC24-4E57-B101-CE131E2F2656}" dt="2023-04-05T10:33:32.992" v="4564" actId="2711"/>
          <ac:spMkLst>
            <pc:docMk/>
            <pc:sldMk cId="925676700" sldId="258"/>
            <ac:spMk id="4" creationId="{CC05108F-7ADD-3725-069D-8D3DA674DE9D}"/>
          </ac:spMkLst>
        </pc:spChg>
        <pc:picChg chg="add mod modCrop">
          <ac:chgData name="CARIATI RAFFAELE ALESSANDRO" userId="48d8bb42-a624-47d8-b936-eaa9420abc89" providerId="ADAL" clId="{76D3866E-DC24-4E57-B101-CE131E2F2656}" dt="2023-04-05T10:32:53.383" v="4561" actId="1036"/>
          <ac:picMkLst>
            <pc:docMk/>
            <pc:sldMk cId="925676700" sldId="258"/>
            <ac:picMk id="5" creationId="{4092AD24-B6C8-C3B1-8A2B-0A663C5006F8}"/>
          </ac:picMkLst>
        </pc:picChg>
        <pc:picChg chg="add del mod">
          <ac:chgData name="CARIATI RAFFAELE ALESSANDRO" userId="48d8bb42-a624-47d8-b936-eaa9420abc89" providerId="ADAL" clId="{76D3866E-DC24-4E57-B101-CE131E2F2656}" dt="2023-04-04T17:37:00.041" v="3361" actId="478"/>
          <ac:picMkLst>
            <pc:docMk/>
            <pc:sldMk cId="925676700" sldId="258"/>
            <ac:picMk id="6" creationId="{95AA19AE-88A8-8F5E-DF99-CB7D7780B81D}"/>
          </ac:picMkLst>
        </pc:picChg>
        <pc:picChg chg="add mod">
          <ac:chgData name="CARIATI RAFFAELE ALESSANDRO" userId="48d8bb42-a624-47d8-b936-eaa9420abc89" providerId="ADAL" clId="{76D3866E-DC24-4E57-B101-CE131E2F2656}" dt="2023-04-05T10:33:01.962" v="4563" actId="1076"/>
          <ac:picMkLst>
            <pc:docMk/>
            <pc:sldMk cId="925676700" sldId="258"/>
            <ac:picMk id="6" creationId="{DF42FDCF-8BFE-ED27-5D61-BA1055B559AC}"/>
          </ac:picMkLst>
        </pc:picChg>
        <pc:picChg chg="add mod">
          <ac:chgData name="CARIATI RAFFAELE ALESSANDRO" userId="48d8bb42-a624-47d8-b936-eaa9420abc89" providerId="ADAL" clId="{76D3866E-DC24-4E57-B101-CE131E2F2656}" dt="2023-04-05T10:32:53.383" v="4561" actId="1036"/>
          <ac:picMkLst>
            <pc:docMk/>
            <pc:sldMk cId="925676700" sldId="258"/>
            <ac:picMk id="7" creationId="{05855204-DB4A-D457-C1DA-8DC65236F2D3}"/>
          </ac:picMkLst>
        </pc:picChg>
        <pc:picChg chg="add mod">
          <ac:chgData name="CARIATI RAFFAELE ALESSANDRO" userId="48d8bb42-a624-47d8-b936-eaa9420abc89" providerId="ADAL" clId="{76D3866E-DC24-4E57-B101-CE131E2F2656}" dt="2023-04-05T10:33:01.962" v="4563" actId="1076"/>
          <ac:picMkLst>
            <pc:docMk/>
            <pc:sldMk cId="925676700" sldId="258"/>
            <ac:picMk id="8" creationId="{AE9F9283-3706-CD92-8621-49AF47982D07}"/>
          </ac:picMkLst>
        </pc:picChg>
      </pc:sldChg>
      <pc:sldChg chg="delSp modSp mod">
        <pc:chgData name="CARIATI RAFFAELE ALESSANDRO" userId="48d8bb42-a624-47d8-b936-eaa9420abc89" providerId="ADAL" clId="{76D3866E-DC24-4E57-B101-CE131E2F2656}" dt="2023-04-05T10:43:46.244" v="4595" actId="207"/>
        <pc:sldMkLst>
          <pc:docMk/>
          <pc:sldMk cId="3957763271" sldId="260"/>
        </pc:sldMkLst>
        <pc:spChg chg="mod">
          <ac:chgData name="CARIATI RAFFAELE ALESSANDRO" userId="48d8bb42-a624-47d8-b936-eaa9420abc89" providerId="ADAL" clId="{76D3866E-DC24-4E57-B101-CE131E2F2656}" dt="2023-04-03T14:18:34.885" v="790" actId="1076"/>
          <ac:spMkLst>
            <pc:docMk/>
            <pc:sldMk cId="3957763271" sldId="260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76D3866E-DC24-4E57-B101-CE131E2F2656}" dt="2023-04-05T10:43:40.845" v="4593" actId="207"/>
          <ac:spMkLst>
            <pc:docMk/>
            <pc:sldMk cId="3957763271" sldId="260"/>
            <ac:spMk id="32" creationId="{739296F2-715E-EBB3-7141-006D7400FB5F}"/>
          </ac:spMkLst>
        </pc:spChg>
        <pc:spChg chg="mod">
          <ac:chgData name="CARIATI RAFFAELE ALESSANDRO" userId="48d8bb42-a624-47d8-b936-eaa9420abc89" providerId="ADAL" clId="{76D3866E-DC24-4E57-B101-CE131E2F2656}" dt="2023-04-05T10:43:40.845" v="4593" actId="207"/>
          <ac:spMkLst>
            <pc:docMk/>
            <pc:sldMk cId="3957763271" sldId="260"/>
            <ac:spMk id="33" creationId="{D04431B2-66E2-728D-48C4-B60EF848CBAF}"/>
          </ac:spMkLst>
        </pc:spChg>
        <pc:spChg chg="mod">
          <ac:chgData name="CARIATI RAFFAELE ALESSANDRO" userId="48d8bb42-a624-47d8-b936-eaa9420abc89" providerId="ADAL" clId="{76D3866E-DC24-4E57-B101-CE131E2F2656}" dt="2023-04-05T10:43:40.845" v="4593" actId="207"/>
          <ac:spMkLst>
            <pc:docMk/>
            <pc:sldMk cId="3957763271" sldId="260"/>
            <ac:spMk id="34" creationId="{1B6723B0-DF87-6705-386A-D43F664490DB}"/>
          </ac:spMkLst>
        </pc:spChg>
        <pc:spChg chg="mod">
          <ac:chgData name="CARIATI RAFFAELE ALESSANDRO" userId="48d8bb42-a624-47d8-b936-eaa9420abc89" providerId="ADAL" clId="{76D3866E-DC24-4E57-B101-CE131E2F2656}" dt="2023-04-05T10:43:09.302" v="4589" actId="207"/>
          <ac:spMkLst>
            <pc:docMk/>
            <pc:sldMk cId="3957763271" sldId="260"/>
            <ac:spMk id="35" creationId="{190654F8-FAE6-4A4E-0BB3-79389A08D244}"/>
          </ac:spMkLst>
        </pc:spChg>
        <pc:spChg chg="mod">
          <ac:chgData name="CARIATI RAFFAELE ALESSANDRO" userId="48d8bb42-a624-47d8-b936-eaa9420abc89" providerId="ADAL" clId="{76D3866E-DC24-4E57-B101-CE131E2F2656}" dt="2023-04-05T10:43:09.302" v="4589" actId="207"/>
          <ac:spMkLst>
            <pc:docMk/>
            <pc:sldMk cId="3957763271" sldId="260"/>
            <ac:spMk id="36" creationId="{9D2C1162-311F-B4B9-01A3-00636647B159}"/>
          </ac:spMkLst>
        </pc:spChg>
        <pc:spChg chg="mod">
          <ac:chgData name="CARIATI RAFFAELE ALESSANDRO" userId="48d8bb42-a624-47d8-b936-eaa9420abc89" providerId="ADAL" clId="{76D3866E-DC24-4E57-B101-CE131E2F2656}" dt="2023-04-05T10:43:09.302" v="4589" actId="207"/>
          <ac:spMkLst>
            <pc:docMk/>
            <pc:sldMk cId="3957763271" sldId="260"/>
            <ac:spMk id="37" creationId="{FCBD46E0-66F9-E73E-F002-A65783AE9538}"/>
          </ac:spMkLst>
        </pc:spChg>
        <pc:spChg chg="mod">
          <ac:chgData name="CARIATI RAFFAELE ALESSANDRO" userId="48d8bb42-a624-47d8-b936-eaa9420abc89" providerId="ADAL" clId="{76D3866E-DC24-4E57-B101-CE131E2F2656}" dt="2023-04-05T10:43:19.433" v="4590" actId="207"/>
          <ac:spMkLst>
            <pc:docMk/>
            <pc:sldMk cId="3957763271" sldId="260"/>
            <ac:spMk id="38" creationId="{5D1F0F7D-5A9E-57B0-02FE-F83692F50181}"/>
          </ac:spMkLst>
        </pc:spChg>
        <pc:spChg chg="mod">
          <ac:chgData name="CARIATI RAFFAELE ALESSANDRO" userId="48d8bb42-a624-47d8-b936-eaa9420abc89" providerId="ADAL" clId="{76D3866E-DC24-4E57-B101-CE131E2F2656}" dt="2023-04-05T10:43:19.433" v="4590" actId="207"/>
          <ac:spMkLst>
            <pc:docMk/>
            <pc:sldMk cId="3957763271" sldId="260"/>
            <ac:spMk id="39" creationId="{81ED4755-FE21-AB53-BBF8-C7947B89041F}"/>
          </ac:spMkLst>
        </pc:spChg>
        <pc:spChg chg="mod">
          <ac:chgData name="CARIATI RAFFAELE ALESSANDRO" userId="48d8bb42-a624-47d8-b936-eaa9420abc89" providerId="ADAL" clId="{76D3866E-DC24-4E57-B101-CE131E2F2656}" dt="2023-04-05T10:43:19.433" v="4590" actId="207"/>
          <ac:spMkLst>
            <pc:docMk/>
            <pc:sldMk cId="3957763271" sldId="260"/>
            <ac:spMk id="40" creationId="{F132C4D1-3909-6A5F-CF36-4D51A71B786E}"/>
          </ac:spMkLst>
        </pc:spChg>
        <pc:spChg chg="mod">
          <ac:chgData name="CARIATI RAFFAELE ALESSANDRO" userId="48d8bb42-a624-47d8-b936-eaa9420abc89" providerId="ADAL" clId="{76D3866E-DC24-4E57-B101-CE131E2F2656}" dt="2023-04-05T10:43:40.845" v="4593" actId="207"/>
          <ac:spMkLst>
            <pc:docMk/>
            <pc:sldMk cId="3957763271" sldId="260"/>
            <ac:spMk id="41" creationId="{87D7711F-8CDD-353E-9A6F-43D350373C4B}"/>
          </ac:spMkLst>
        </pc:spChg>
        <pc:spChg chg="mod">
          <ac:chgData name="CARIATI RAFFAELE ALESSANDRO" userId="48d8bb42-a624-47d8-b936-eaa9420abc89" providerId="ADAL" clId="{76D3866E-DC24-4E57-B101-CE131E2F2656}" dt="2023-04-05T10:43:09.302" v="4589" actId="207"/>
          <ac:spMkLst>
            <pc:docMk/>
            <pc:sldMk cId="3957763271" sldId="260"/>
            <ac:spMk id="42" creationId="{BD6A04B3-9994-2F9A-E76A-DEBFCCAFB481}"/>
          </ac:spMkLst>
        </pc:spChg>
        <pc:spChg chg="mod">
          <ac:chgData name="CARIATI RAFFAELE ALESSANDRO" userId="48d8bb42-a624-47d8-b936-eaa9420abc89" providerId="ADAL" clId="{76D3866E-DC24-4E57-B101-CE131E2F2656}" dt="2023-04-05T10:43:19.433" v="4590" actId="207"/>
          <ac:spMkLst>
            <pc:docMk/>
            <pc:sldMk cId="3957763271" sldId="260"/>
            <ac:spMk id="43" creationId="{9AB6261F-EE1F-7A5B-BD2D-071C2B3312AF}"/>
          </ac:spMkLst>
        </pc:spChg>
        <pc:spChg chg="mod">
          <ac:chgData name="CARIATI RAFFAELE ALESSANDRO" userId="48d8bb42-a624-47d8-b936-eaa9420abc89" providerId="ADAL" clId="{76D3866E-DC24-4E57-B101-CE131E2F2656}" dt="2023-04-05T10:43:46.244" v="4595" actId="207"/>
          <ac:spMkLst>
            <pc:docMk/>
            <pc:sldMk cId="3957763271" sldId="260"/>
            <ac:spMk id="44" creationId="{381443D5-495B-06A3-EAF7-368DA07765F2}"/>
          </ac:spMkLst>
        </pc:spChg>
        <pc:spChg chg="del mod">
          <ac:chgData name="CARIATI RAFFAELE ALESSANDRO" userId="48d8bb42-a624-47d8-b936-eaa9420abc89" providerId="ADAL" clId="{76D3866E-DC24-4E57-B101-CE131E2F2656}" dt="2023-04-05T10:41:58.695" v="4566" actId="478"/>
          <ac:spMkLst>
            <pc:docMk/>
            <pc:sldMk cId="3957763271" sldId="260"/>
            <ac:spMk id="45" creationId="{4910E615-4984-E27D-19A6-BC96FB44A884}"/>
          </ac:spMkLst>
        </pc:spChg>
        <pc:spChg chg="mod">
          <ac:chgData name="CARIATI RAFFAELE ALESSANDRO" userId="48d8bb42-a624-47d8-b936-eaa9420abc89" providerId="ADAL" clId="{76D3866E-DC24-4E57-B101-CE131E2F2656}" dt="2023-04-05T10:43:46.244" v="4595" actId="207"/>
          <ac:spMkLst>
            <pc:docMk/>
            <pc:sldMk cId="3957763271" sldId="260"/>
            <ac:spMk id="46" creationId="{5C61A416-2485-EAB3-4C29-A38990FFF415}"/>
          </ac:spMkLst>
        </pc:spChg>
        <pc:spChg chg="del mod">
          <ac:chgData name="CARIATI RAFFAELE ALESSANDRO" userId="48d8bb42-a624-47d8-b936-eaa9420abc89" providerId="ADAL" clId="{76D3866E-DC24-4E57-B101-CE131E2F2656}" dt="2023-04-05T10:42:12.484" v="4573" actId="478"/>
          <ac:spMkLst>
            <pc:docMk/>
            <pc:sldMk cId="3957763271" sldId="260"/>
            <ac:spMk id="47" creationId="{F7C53D8D-275E-0E0D-A9F4-E8C938E431D5}"/>
          </ac:spMkLst>
        </pc:spChg>
        <pc:spChg chg="mod">
          <ac:chgData name="CARIATI RAFFAELE ALESSANDRO" userId="48d8bb42-a624-47d8-b936-eaa9420abc89" providerId="ADAL" clId="{76D3866E-DC24-4E57-B101-CE131E2F2656}" dt="2023-04-05T10:43:46.244" v="4595" actId="207"/>
          <ac:spMkLst>
            <pc:docMk/>
            <pc:sldMk cId="3957763271" sldId="260"/>
            <ac:spMk id="48" creationId="{52A44477-96AC-F574-02BC-92482D8A6A8A}"/>
          </ac:spMkLst>
        </pc:spChg>
        <pc:picChg chg="mod">
          <ac:chgData name="CARIATI RAFFAELE ALESSANDRO" userId="48d8bb42-a624-47d8-b936-eaa9420abc89" providerId="ADAL" clId="{76D3866E-DC24-4E57-B101-CE131E2F2656}" dt="2023-04-05T10:43:09.302" v="4589" actId="207"/>
          <ac:picMkLst>
            <pc:docMk/>
            <pc:sldMk cId="3957763271" sldId="260"/>
            <ac:picMk id="50" creationId="{32867D16-A93B-29C3-A815-AD671717D292}"/>
          </ac:picMkLst>
        </pc:picChg>
        <pc:picChg chg="mod">
          <ac:chgData name="CARIATI RAFFAELE ALESSANDRO" userId="48d8bb42-a624-47d8-b936-eaa9420abc89" providerId="ADAL" clId="{76D3866E-DC24-4E57-B101-CE131E2F2656}" dt="2023-04-05T10:43:40.845" v="4593" actId="207"/>
          <ac:picMkLst>
            <pc:docMk/>
            <pc:sldMk cId="3957763271" sldId="260"/>
            <ac:picMk id="53" creationId="{EF907D62-E046-38EF-1A50-ADD3CA5A3B21}"/>
          </ac:picMkLst>
        </pc:picChg>
        <pc:picChg chg="mod">
          <ac:chgData name="CARIATI RAFFAELE ALESSANDRO" userId="48d8bb42-a624-47d8-b936-eaa9420abc89" providerId="ADAL" clId="{76D3866E-DC24-4E57-B101-CE131E2F2656}" dt="2023-04-05T10:43:19.433" v="4590" actId="207"/>
          <ac:picMkLst>
            <pc:docMk/>
            <pc:sldMk cId="3957763271" sldId="260"/>
            <ac:picMk id="55" creationId="{CDCF1414-DB6E-0B9C-D280-A3786BF92439}"/>
          </ac:picMkLst>
        </pc:picChg>
      </pc:sldChg>
      <pc:sldChg chg="modSp mod">
        <pc:chgData name="CARIATI RAFFAELE ALESSANDRO" userId="48d8bb42-a624-47d8-b936-eaa9420abc89" providerId="ADAL" clId="{76D3866E-DC24-4E57-B101-CE131E2F2656}" dt="2023-04-04T13:52:43.514" v="1394" actId="14826"/>
        <pc:sldMkLst>
          <pc:docMk/>
          <pc:sldMk cId="482995036" sldId="261"/>
        </pc:sldMkLst>
        <pc:spChg chg="mod">
          <ac:chgData name="CARIATI RAFFAELE ALESSANDRO" userId="48d8bb42-a624-47d8-b936-eaa9420abc89" providerId="ADAL" clId="{76D3866E-DC24-4E57-B101-CE131E2F2656}" dt="2023-04-03T14:18:49.672" v="792" actId="1076"/>
          <ac:spMkLst>
            <pc:docMk/>
            <pc:sldMk cId="482995036" sldId="261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76D3866E-DC24-4E57-B101-CE131E2F2656}" dt="2023-04-03T14:15:43.839" v="786" actId="207"/>
          <ac:spMkLst>
            <pc:docMk/>
            <pc:sldMk cId="482995036" sldId="261"/>
            <ac:spMk id="6" creationId="{B808094C-4F8F-0C73-F86D-D060317689E8}"/>
          </ac:spMkLst>
        </pc:spChg>
        <pc:spChg chg="mod">
          <ac:chgData name="CARIATI RAFFAELE ALESSANDRO" userId="48d8bb42-a624-47d8-b936-eaa9420abc89" providerId="ADAL" clId="{76D3866E-DC24-4E57-B101-CE131E2F2656}" dt="2023-04-03T14:15:43.839" v="786" actId="207"/>
          <ac:spMkLst>
            <pc:docMk/>
            <pc:sldMk cId="482995036" sldId="261"/>
            <ac:spMk id="7" creationId="{2D5D75FF-AF95-A57A-A53D-33A525629C6B}"/>
          </ac:spMkLst>
        </pc:spChg>
        <pc:spChg chg="mod">
          <ac:chgData name="CARIATI RAFFAELE ALESSANDRO" userId="48d8bb42-a624-47d8-b936-eaa9420abc89" providerId="ADAL" clId="{76D3866E-DC24-4E57-B101-CE131E2F2656}" dt="2023-04-03T14:15:43.839" v="786" actId="207"/>
          <ac:spMkLst>
            <pc:docMk/>
            <pc:sldMk cId="482995036" sldId="261"/>
            <ac:spMk id="11" creationId="{74370F10-46FB-AFCF-5981-395A79510860}"/>
          </ac:spMkLst>
        </pc:spChg>
        <pc:spChg chg="mod">
          <ac:chgData name="CARIATI RAFFAELE ALESSANDRO" userId="48d8bb42-a624-47d8-b936-eaa9420abc89" providerId="ADAL" clId="{76D3866E-DC24-4E57-B101-CE131E2F2656}" dt="2023-04-03T14:15:43.839" v="786" actId="207"/>
          <ac:spMkLst>
            <pc:docMk/>
            <pc:sldMk cId="482995036" sldId="261"/>
            <ac:spMk id="13" creationId="{18AB3ED1-011B-53EF-B0CC-48F21E23D23C}"/>
          </ac:spMkLst>
        </pc:spChg>
        <pc:spChg chg="mod">
          <ac:chgData name="CARIATI RAFFAELE ALESSANDRO" userId="48d8bb42-a624-47d8-b936-eaa9420abc89" providerId="ADAL" clId="{76D3866E-DC24-4E57-B101-CE131E2F2656}" dt="2023-04-03T14:15:43.839" v="786" actId="207"/>
          <ac:spMkLst>
            <pc:docMk/>
            <pc:sldMk cId="482995036" sldId="261"/>
            <ac:spMk id="15" creationId="{B715F0D7-963F-EDEE-F5F2-287FF66558D0}"/>
          </ac:spMkLst>
        </pc:spChg>
        <pc:spChg chg="mod">
          <ac:chgData name="CARIATI RAFFAELE ALESSANDRO" userId="48d8bb42-a624-47d8-b936-eaa9420abc89" providerId="ADAL" clId="{76D3866E-DC24-4E57-B101-CE131E2F2656}" dt="2023-04-03T14:15:43.839" v="786" actId="207"/>
          <ac:spMkLst>
            <pc:docMk/>
            <pc:sldMk cId="482995036" sldId="261"/>
            <ac:spMk id="17" creationId="{CD42804C-7EB1-3B7A-4DB9-5403DC0558FC}"/>
          </ac:spMkLst>
        </pc:spChg>
        <pc:spChg chg="mod">
          <ac:chgData name="CARIATI RAFFAELE ALESSANDRO" userId="48d8bb42-a624-47d8-b936-eaa9420abc89" providerId="ADAL" clId="{76D3866E-DC24-4E57-B101-CE131E2F2656}" dt="2023-04-03T14:15:43.839" v="786" actId="207"/>
          <ac:spMkLst>
            <pc:docMk/>
            <pc:sldMk cId="482995036" sldId="261"/>
            <ac:spMk id="19" creationId="{FBB553FC-C5C1-E3F4-3364-7175ABC7E877}"/>
          </ac:spMkLst>
        </pc:spChg>
        <pc:spChg chg="mod">
          <ac:chgData name="CARIATI RAFFAELE ALESSANDRO" userId="48d8bb42-a624-47d8-b936-eaa9420abc89" providerId="ADAL" clId="{76D3866E-DC24-4E57-B101-CE131E2F2656}" dt="2023-04-03T14:15:43.839" v="786" actId="207"/>
          <ac:spMkLst>
            <pc:docMk/>
            <pc:sldMk cId="482995036" sldId="261"/>
            <ac:spMk id="21" creationId="{32683F7C-0DF0-A6F5-63E5-25D43ABD7571}"/>
          </ac:spMkLst>
        </pc:spChg>
        <pc:picChg chg="mod">
          <ac:chgData name="CARIATI RAFFAELE ALESSANDRO" userId="48d8bb42-a624-47d8-b936-eaa9420abc89" providerId="ADAL" clId="{76D3866E-DC24-4E57-B101-CE131E2F2656}" dt="2023-04-03T09:12:00.888" v="96" actId="208"/>
          <ac:picMkLst>
            <pc:docMk/>
            <pc:sldMk cId="482995036" sldId="261"/>
            <ac:picMk id="4" creationId="{935EF2C1-2223-75F0-E6B7-8E4EC891A9EA}"/>
          </ac:picMkLst>
        </pc:picChg>
        <pc:picChg chg="mod">
          <ac:chgData name="CARIATI RAFFAELE ALESSANDRO" userId="48d8bb42-a624-47d8-b936-eaa9420abc89" providerId="ADAL" clId="{76D3866E-DC24-4E57-B101-CE131E2F2656}" dt="2023-04-03T09:11:43.750" v="95" actId="208"/>
          <ac:picMkLst>
            <pc:docMk/>
            <pc:sldMk cId="482995036" sldId="261"/>
            <ac:picMk id="5" creationId="{50ABD479-6ABA-583B-F490-D4331F33DC54}"/>
          </ac:picMkLst>
        </pc:picChg>
        <pc:picChg chg="mod">
          <ac:chgData name="CARIATI RAFFAELE ALESSANDRO" userId="48d8bb42-a624-47d8-b936-eaa9420abc89" providerId="ADAL" clId="{76D3866E-DC24-4E57-B101-CE131E2F2656}" dt="2023-04-04T13:52:43.514" v="1394" actId="14826"/>
          <ac:picMkLst>
            <pc:docMk/>
            <pc:sldMk cId="482995036" sldId="261"/>
            <ac:picMk id="10" creationId="{AF1C9595-1B20-8751-FA3A-4A61B5251AD4}"/>
          </ac:picMkLst>
        </pc:picChg>
        <pc:picChg chg="mod">
          <ac:chgData name="CARIATI RAFFAELE ALESSANDRO" userId="48d8bb42-a624-47d8-b936-eaa9420abc89" providerId="ADAL" clId="{76D3866E-DC24-4E57-B101-CE131E2F2656}" dt="2023-04-04T13:52:43.514" v="1394" actId="14826"/>
          <ac:picMkLst>
            <pc:docMk/>
            <pc:sldMk cId="482995036" sldId="261"/>
            <ac:picMk id="12" creationId="{9B814980-D3AB-345D-DC11-8D78FE2A50FE}"/>
          </ac:picMkLst>
        </pc:picChg>
        <pc:picChg chg="mod">
          <ac:chgData name="CARIATI RAFFAELE ALESSANDRO" userId="48d8bb42-a624-47d8-b936-eaa9420abc89" providerId="ADAL" clId="{76D3866E-DC24-4E57-B101-CE131E2F2656}" dt="2023-04-04T13:52:43.514" v="1394" actId="14826"/>
          <ac:picMkLst>
            <pc:docMk/>
            <pc:sldMk cId="482995036" sldId="261"/>
            <ac:picMk id="14" creationId="{C82B9FDF-601A-D1C9-74C0-ABD5CD67F8EE}"/>
          </ac:picMkLst>
        </pc:picChg>
        <pc:picChg chg="mod">
          <ac:chgData name="CARIATI RAFFAELE ALESSANDRO" userId="48d8bb42-a624-47d8-b936-eaa9420abc89" providerId="ADAL" clId="{76D3866E-DC24-4E57-B101-CE131E2F2656}" dt="2023-04-04T13:52:43.514" v="1394" actId="14826"/>
          <ac:picMkLst>
            <pc:docMk/>
            <pc:sldMk cId="482995036" sldId="261"/>
            <ac:picMk id="16" creationId="{5571DD6C-3E7C-1647-CCA2-2B3248995048}"/>
          </ac:picMkLst>
        </pc:picChg>
        <pc:picChg chg="mod">
          <ac:chgData name="CARIATI RAFFAELE ALESSANDRO" userId="48d8bb42-a624-47d8-b936-eaa9420abc89" providerId="ADAL" clId="{76D3866E-DC24-4E57-B101-CE131E2F2656}" dt="2023-04-04T13:52:43.514" v="1394" actId="14826"/>
          <ac:picMkLst>
            <pc:docMk/>
            <pc:sldMk cId="482995036" sldId="261"/>
            <ac:picMk id="18" creationId="{999A61C4-3BC9-A965-80D2-EE7F192D6DD7}"/>
          </ac:picMkLst>
        </pc:picChg>
        <pc:picChg chg="mod">
          <ac:chgData name="CARIATI RAFFAELE ALESSANDRO" userId="48d8bb42-a624-47d8-b936-eaa9420abc89" providerId="ADAL" clId="{76D3866E-DC24-4E57-B101-CE131E2F2656}" dt="2023-04-04T13:52:43.514" v="1394" actId="14826"/>
          <ac:picMkLst>
            <pc:docMk/>
            <pc:sldMk cId="482995036" sldId="261"/>
            <ac:picMk id="20" creationId="{5F40FDBC-5211-3C72-E7DE-BC63826A3026}"/>
          </ac:picMkLst>
        </pc:picChg>
      </pc:sldChg>
      <pc:sldChg chg="addSp delSp modSp mod">
        <pc:chgData name="CARIATI RAFFAELE ALESSANDRO" userId="48d8bb42-a624-47d8-b936-eaa9420abc89" providerId="ADAL" clId="{76D3866E-DC24-4E57-B101-CE131E2F2656}" dt="2023-04-05T09:49:51.931" v="3829" actId="207"/>
        <pc:sldMkLst>
          <pc:docMk/>
          <pc:sldMk cId="3976489221" sldId="262"/>
        </pc:sldMkLst>
        <pc:spChg chg="mod">
          <ac:chgData name="CARIATI RAFFAELE ALESSANDRO" userId="48d8bb42-a624-47d8-b936-eaa9420abc89" providerId="ADAL" clId="{76D3866E-DC24-4E57-B101-CE131E2F2656}" dt="2023-04-03T14:19:03.635" v="794" actId="1076"/>
          <ac:spMkLst>
            <pc:docMk/>
            <pc:sldMk cId="3976489221" sldId="262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76D3866E-DC24-4E57-B101-CE131E2F2656}" dt="2023-04-03T10:02:39.283" v="348" actId="12789"/>
          <ac:spMkLst>
            <pc:docMk/>
            <pc:sldMk cId="3976489221" sldId="262"/>
            <ac:spMk id="3" creationId="{93D031CA-0A9C-DE8B-E2CF-C3768BC8A447}"/>
          </ac:spMkLst>
        </pc:spChg>
        <pc:spChg chg="add del mod">
          <ac:chgData name="CARIATI RAFFAELE ALESSANDRO" userId="48d8bb42-a624-47d8-b936-eaa9420abc89" providerId="ADAL" clId="{76D3866E-DC24-4E57-B101-CE131E2F2656}" dt="2023-04-03T09:28:40.280" v="132" actId="478"/>
          <ac:spMkLst>
            <pc:docMk/>
            <pc:sldMk cId="3976489221" sldId="262"/>
            <ac:spMk id="5" creationId="{1DBC9AD0-7DE3-F058-502A-8FEE20044824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5" creationId="{4600604A-4EC9-6B13-BC80-38A20D11A5E1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6" creationId="{B70B4099-22E3-8B46-0EAF-55E9CFF19F2C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7" creationId="{C1089E35-3B3B-5D3C-187E-1B54D4AE2257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8" creationId="{FA061BB9-E384-672D-B91B-706C90634EE9}"/>
          </ac:spMkLst>
        </pc:spChg>
        <pc:spChg chg="add del mod topLvl">
          <ac:chgData name="CARIATI RAFFAELE ALESSANDRO" userId="48d8bb42-a624-47d8-b936-eaa9420abc89" providerId="ADAL" clId="{76D3866E-DC24-4E57-B101-CE131E2F2656}" dt="2023-04-03T09:56:13.074" v="275" actId="21"/>
          <ac:spMkLst>
            <pc:docMk/>
            <pc:sldMk cId="3976489221" sldId="262"/>
            <ac:spMk id="9" creationId="{0537B01C-07EE-1249-4A8B-20FEA4D41A37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9" creationId="{2C937C49-899B-FE80-7C59-5541852D61A3}"/>
          </ac:spMkLst>
        </pc:spChg>
        <pc:spChg chg="add del mod topLvl">
          <ac:chgData name="CARIATI RAFFAELE ALESSANDRO" userId="48d8bb42-a624-47d8-b936-eaa9420abc89" providerId="ADAL" clId="{76D3866E-DC24-4E57-B101-CE131E2F2656}" dt="2023-04-03T09:56:13.074" v="275" actId="21"/>
          <ac:spMkLst>
            <pc:docMk/>
            <pc:sldMk cId="3976489221" sldId="262"/>
            <ac:spMk id="10" creationId="{A94A0043-693B-E4B2-7CB8-BA8CF9DCBCDC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10" creationId="{D150AA8A-9F78-A055-21F4-50ADFC8A62D1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11" creationId="{B9035FA0-FC4D-A6FF-6034-8ACBFF8FB2BD}"/>
          </ac:spMkLst>
        </pc:spChg>
        <pc:spChg chg="add del mod">
          <ac:chgData name="CARIATI RAFFAELE ALESSANDRO" userId="48d8bb42-a624-47d8-b936-eaa9420abc89" providerId="ADAL" clId="{76D3866E-DC24-4E57-B101-CE131E2F2656}" dt="2023-04-03T09:46:41.573" v="170"/>
          <ac:spMkLst>
            <pc:docMk/>
            <pc:sldMk cId="3976489221" sldId="262"/>
            <ac:spMk id="11" creationId="{D5535ABF-0E47-A83B-913B-9175FC6289D3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12" creationId="{45509EAD-90FC-399B-5D11-877D5371184F}"/>
          </ac:spMkLst>
        </pc:spChg>
        <pc:spChg chg="add del mod">
          <ac:chgData name="CARIATI RAFFAELE ALESSANDRO" userId="48d8bb42-a624-47d8-b936-eaa9420abc89" providerId="ADAL" clId="{76D3866E-DC24-4E57-B101-CE131E2F2656}" dt="2023-04-03T09:46:41.361" v="169"/>
          <ac:spMkLst>
            <pc:docMk/>
            <pc:sldMk cId="3976489221" sldId="262"/>
            <ac:spMk id="12" creationId="{AA6CD035-3CF1-4A62-29D8-56806BB01CA5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13" creationId="{8F858137-BCA2-3107-6144-2FB032440F1B}"/>
          </ac:spMkLst>
        </pc:spChg>
        <pc:spChg chg="add del mod topLvl">
          <ac:chgData name="CARIATI RAFFAELE ALESSANDRO" userId="48d8bb42-a624-47d8-b936-eaa9420abc89" providerId="ADAL" clId="{76D3866E-DC24-4E57-B101-CE131E2F2656}" dt="2023-04-03T09:56:13.074" v="275" actId="21"/>
          <ac:spMkLst>
            <pc:docMk/>
            <pc:sldMk cId="3976489221" sldId="262"/>
            <ac:spMk id="13" creationId="{E15FDB6B-065E-BC5F-3658-57C0EE71A305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14" creationId="{82C98A82-E5DB-191A-436A-B59442B13E26}"/>
          </ac:spMkLst>
        </pc:spChg>
        <pc:spChg chg="add mod">
          <ac:chgData name="CARIATI RAFFAELE ALESSANDRO" userId="48d8bb42-a624-47d8-b936-eaa9420abc89" providerId="ADAL" clId="{76D3866E-DC24-4E57-B101-CE131E2F2656}" dt="2023-04-03T10:07:24.388" v="377" actId="571"/>
          <ac:spMkLst>
            <pc:docMk/>
            <pc:sldMk cId="3976489221" sldId="262"/>
            <ac:spMk id="15" creationId="{8786F616-D2FB-7136-567C-3640768CABB9}"/>
          </ac:spMkLst>
        </pc:spChg>
        <pc:spChg chg="add mod">
          <ac:chgData name="CARIATI RAFFAELE ALESSANDRO" userId="48d8bb42-a624-47d8-b936-eaa9420abc89" providerId="ADAL" clId="{76D3866E-DC24-4E57-B101-CE131E2F2656}" dt="2023-04-03T10:07:24.388" v="377" actId="571"/>
          <ac:spMkLst>
            <pc:docMk/>
            <pc:sldMk cId="3976489221" sldId="262"/>
            <ac:spMk id="16" creationId="{BD58169D-53F5-CA43-E9B9-F712B810BF78}"/>
          </ac:spMkLst>
        </pc:spChg>
        <pc:spChg chg="add mod">
          <ac:chgData name="CARIATI RAFFAELE ALESSANDRO" userId="48d8bb42-a624-47d8-b936-eaa9420abc89" providerId="ADAL" clId="{76D3866E-DC24-4E57-B101-CE131E2F2656}" dt="2023-04-03T10:07:24.388" v="377" actId="571"/>
          <ac:spMkLst>
            <pc:docMk/>
            <pc:sldMk cId="3976489221" sldId="262"/>
            <ac:spMk id="17" creationId="{9C4667F6-EC7B-1D6A-0B1F-12BBFFB34C61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18" creationId="{6085ABBC-B9CE-EBD0-BD6C-E7D5C272BF3E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19" creationId="{E1912B14-5C0C-0FBB-B2C8-2EF3A43C6DE3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20" creationId="{078BF014-D9D8-CBA9-DB07-0B41C0305502}"/>
          </ac:spMkLst>
        </pc:spChg>
        <pc:spChg chg="add del mod">
          <ac:chgData name="CARIATI RAFFAELE ALESSANDRO" userId="48d8bb42-a624-47d8-b936-eaa9420abc89" providerId="ADAL" clId="{76D3866E-DC24-4E57-B101-CE131E2F2656}" dt="2023-04-03T09:56:17.302" v="278"/>
          <ac:spMkLst>
            <pc:docMk/>
            <pc:sldMk cId="3976489221" sldId="262"/>
            <ac:spMk id="21" creationId="{B9D0925B-ACBC-D987-66CA-D09B3E91077C}"/>
          </ac:spMkLst>
        </pc:spChg>
        <pc:spChg chg="add mod">
          <ac:chgData name="CARIATI RAFFAELE ALESSANDRO" userId="48d8bb42-a624-47d8-b936-eaa9420abc89" providerId="ADAL" clId="{76D3866E-DC24-4E57-B101-CE131E2F2656}" dt="2023-04-03T10:07:24.388" v="377" actId="571"/>
          <ac:spMkLst>
            <pc:docMk/>
            <pc:sldMk cId="3976489221" sldId="262"/>
            <ac:spMk id="21" creationId="{DE746395-8530-EC61-E173-9DFA10FE68F9}"/>
          </ac:spMkLst>
        </pc:spChg>
        <pc:spChg chg="add del mod">
          <ac:chgData name="CARIATI RAFFAELE ALESSANDRO" userId="48d8bb42-a624-47d8-b936-eaa9420abc89" providerId="ADAL" clId="{76D3866E-DC24-4E57-B101-CE131E2F2656}" dt="2023-04-03T09:56:17.302" v="278"/>
          <ac:spMkLst>
            <pc:docMk/>
            <pc:sldMk cId="3976489221" sldId="262"/>
            <ac:spMk id="22" creationId="{BF917986-F3E8-8660-A62D-8ACC61D08641}"/>
          </ac:spMkLst>
        </pc:spChg>
        <pc:spChg chg="add del mod">
          <ac:chgData name="CARIATI RAFFAELE ALESSANDRO" userId="48d8bb42-a624-47d8-b936-eaa9420abc89" providerId="ADAL" clId="{76D3866E-DC24-4E57-B101-CE131E2F2656}" dt="2023-04-03T09:56:17.302" v="278"/>
          <ac:spMkLst>
            <pc:docMk/>
            <pc:sldMk cId="3976489221" sldId="262"/>
            <ac:spMk id="23" creationId="{EA32E4FF-1F39-D9E6-BFFB-EFD30E10D6A1}"/>
          </ac:spMkLst>
        </pc:spChg>
        <pc:spChg chg="add del">
          <ac:chgData name="CARIATI RAFFAELE ALESSANDRO" userId="48d8bb42-a624-47d8-b936-eaa9420abc89" providerId="ADAL" clId="{76D3866E-DC24-4E57-B101-CE131E2F2656}" dt="2023-04-03T10:08:52.291" v="399" actId="22"/>
          <ac:spMkLst>
            <pc:docMk/>
            <pc:sldMk cId="3976489221" sldId="262"/>
            <ac:spMk id="25" creationId="{81FCEB27-4C32-A3AA-F46C-A7F8D797C33F}"/>
          </ac:spMkLst>
        </pc:spChg>
        <pc:spChg chg="mod">
          <ac:chgData name="CARIATI RAFFAELE ALESSANDRO" userId="48d8bb42-a624-47d8-b936-eaa9420abc89" providerId="ADAL" clId="{76D3866E-DC24-4E57-B101-CE131E2F2656}" dt="2023-04-03T09:56:23.381" v="280"/>
          <ac:spMkLst>
            <pc:docMk/>
            <pc:sldMk cId="3976489221" sldId="262"/>
            <ac:spMk id="26" creationId="{F12BE781-A044-3D08-8C92-F498E72C43F9}"/>
          </ac:spMkLst>
        </pc:spChg>
        <pc:spChg chg="mod">
          <ac:chgData name="CARIATI RAFFAELE ALESSANDRO" userId="48d8bb42-a624-47d8-b936-eaa9420abc89" providerId="ADAL" clId="{76D3866E-DC24-4E57-B101-CE131E2F2656}" dt="2023-04-03T09:56:23.381" v="280"/>
          <ac:spMkLst>
            <pc:docMk/>
            <pc:sldMk cId="3976489221" sldId="262"/>
            <ac:spMk id="27" creationId="{C6D554AF-F846-36B3-7DCA-4B74D9CBE55D}"/>
          </ac:spMkLst>
        </pc:spChg>
        <pc:spChg chg="mod">
          <ac:chgData name="CARIATI RAFFAELE ALESSANDRO" userId="48d8bb42-a624-47d8-b936-eaa9420abc89" providerId="ADAL" clId="{76D3866E-DC24-4E57-B101-CE131E2F2656}" dt="2023-04-03T09:56:23.381" v="280"/>
          <ac:spMkLst>
            <pc:docMk/>
            <pc:sldMk cId="3976489221" sldId="262"/>
            <ac:spMk id="28" creationId="{5AF37894-75DC-F099-E9C1-03F7747B49D5}"/>
          </ac:spMkLst>
        </pc:spChg>
        <pc:spChg chg="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31" creationId="{12A8175D-4B3D-747A-48E7-476219C32861}"/>
          </ac:spMkLst>
        </pc:spChg>
        <pc:spChg chg="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32" creationId="{C8531864-13BA-6E5F-CD64-29BD4B1AA9B5}"/>
          </ac:spMkLst>
        </pc:spChg>
        <pc:spChg chg="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33" creationId="{366DB1BB-0578-99BB-B32A-C1B8D4B4DCB3}"/>
          </ac:spMkLst>
        </pc:spChg>
        <pc:spChg chg="add del mod">
          <ac:chgData name="CARIATI RAFFAELE ALESSANDRO" userId="48d8bb42-a624-47d8-b936-eaa9420abc89" providerId="ADAL" clId="{76D3866E-DC24-4E57-B101-CE131E2F2656}" dt="2023-04-03T09:59:02.857" v="308"/>
          <ac:spMkLst>
            <pc:docMk/>
            <pc:sldMk cId="3976489221" sldId="262"/>
            <ac:spMk id="35" creationId="{4C45B700-4486-71FF-E2D9-143D1EA3C0D7}"/>
          </ac:spMkLst>
        </pc:spChg>
        <pc:spChg chg="add del mod">
          <ac:chgData name="CARIATI RAFFAELE ALESSANDRO" userId="48d8bb42-a624-47d8-b936-eaa9420abc89" providerId="ADAL" clId="{76D3866E-DC24-4E57-B101-CE131E2F2656}" dt="2023-04-03T09:59:02.857" v="308"/>
          <ac:spMkLst>
            <pc:docMk/>
            <pc:sldMk cId="3976489221" sldId="262"/>
            <ac:spMk id="36" creationId="{7607115B-40A7-259D-5382-2BF32BCA4F5D}"/>
          </ac:spMkLst>
        </pc:spChg>
        <pc:spChg chg="add del mod">
          <ac:chgData name="CARIATI RAFFAELE ALESSANDRO" userId="48d8bb42-a624-47d8-b936-eaa9420abc89" providerId="ADAL" clId="{76D3866E-DC24-4E57-B101-CE131E2F2656}" dt="2023-04-03T09:59:02.857" v="308"/>
          <ac:spMkLst>
            <pc:docMk/>
            <pc:sldMk cId="3976489221" sldId="262"/>
            <ac:spMk id="37" creationId="{3DFC2F24-C8E6-5A3F-D6D6-702C50C90BFC}"/>
          </ac:spMkLst>
        </pc:spChg>
        <pc:spChg chg="add del mod">
          <ac:chgData name="CARIATI RAFFAELE ALESSANDRO" userId="48d8bb42-a624-47d8-b936-eaa9420abc89" providerId="ADAL" clId="{76D3866E-DC24-4E57-B101-CE131E2F2656}" dt="2023-04-03T09:59:10.394" v="312"/>
          <ac:spMkLst>
            <pc:docMk/>
            <pc:sldMk cId="3976489221" sldId="262"/>
            <ac:spMk id="38" creationId="{20E90685-5765-DE0F-C36C-57A481F59E2E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38" creationId="{6F99835B-AB10-4192-FC13-E8F0CB2FECAD}"/>
          </ac:spMkLst>
        </pc:spChg>
        <pc:spChg chg="add del mod">
          <ac:chgData name="CARIATI RAFFAELE ALESSANDRO" userId="48d8bb42-a624-47d8-b936-eaa9420abc89" providerId="ADAL" clId="{76D3866E-DC24-4E57-B101-CE131E2F2656}" dt="2023-04-03T09:59:10.394" v="312"/>
          <ac:spMkLst>
            <pc:docMk/>
            <pc:sldMk cId="3976489221" sldId="262"/>
            <ac:spMk id="39" creationId="{123C4307-2605-3E92-4091-0FF845D5ACD5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39" creationId="{C8739715-49EC-1FE0-20DC-1B3C5E6FB6DC}"/>
          </ac:spMkLst>
        </pc:spChg>
        <pc:spChg chg="add del mod">
          <ac:chgData name="CARIATI RAFFAELE ALESSANDRO" userId="48d8bb42-a624-47d8-b936-eaa9420abc89" providerId="ADAL" clId="{76D3866E-DC24-4E57-B101-CE131E2F2656}" dt="2023-04-03T10:19:06.159" v="500" actId="478"/>
          <ac:spMkLst>
            <pc:docMk/>
            <pc:sldMk cId="3976489221" sldId="262"/>
            <ac:spMk id="40" creationId="{0EEE2D2A-2CD4-FED6-EE9A-8637884F39AF}"/>
          </ac:spMkLst>
        </pc:spChg>
        <pc:spChg chg="add del mod">
          <ac:chgData name="CARIATI RAFFAELE ALESSANDRO" userId="48d8bb42-a624-47d8-b936-eaa9420abc89" providerId="ADAL" clId="{76D3866E-DC24-4E57-B101-CE131E2F2656}" dt="2023-04-03T09:59:10.394" v="312"/>
          <ac:spMkLst>
            <pc:docMk/>
            <pc:sldMk cId="3976489221" sldId="262"/>
            <ac:spMk id="40" creationId="{8D02810A-3DDE-A561-BAE8-2E3232CE2CD7}"/>
          </ac:spMkLst>
        </pc:spChg>
        <pc:spChg chg="add del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41" creationId="{7E403017-1BE9-5D78-AA5C-33F80D2C9B64}"/>
          </ac:spMkLst>
        </pc:spChg>
        <pc:spChg chg="add mod">
          <ac:chgData name="CARIATI RAFFAELE ALESSANDRO" userId="48d8bb42-a624-47d8-b936-eaa9420abc89" providerId="ADAL" clId="{76D3866E-DC24-4E57-B101-CE131E2F2656}" dt="2023-04-03T09:59:09.966" v="311" actId="571"/>
          <ac:spMkLst>
            <pc:docMk/>
            <pc:sldMk cId="3976489221" sldId="262"/>
            <ac:spMk id="41" creationId="{E37C37D2-20B2-6A7F-3C61-0A19FCB4AF55}"/>
          </ac:spMkLst>
        </pc:spChg>
        <pc:spChg chg="add mod">
          <ac:chgData name="CARIATI RAFFAELE ALESSANDRO" userId="48d8bb42-a624-47d8-b936-eaa9420abc89" providerId="ADAL" clId="{76D3866E-DC24-4E57-B101-CE131E2F2656}" dt="2023-04-03T09:59:09.966" v="311" actId="571"/>
          <ac:spMkLst>
            <pc:docMk/>
            <pc:sldMk cId="3976489221" sldId="262"/>
            <ac:spMk id="42" creationId="{1960989A-709D-98FE-3071-12FD4DF80631}"/>
          </ac:spMkLst>
        </pc:spChg>
        <pc:spChg chg="add del mod">
          <ac:chgData name="CARIATI RAFFAELE ALESSANDRO" userId="48d8bb42-a624-47d8-b936-eaa9420abc89" providerId="ADAL" clId="{76D3866E-DC24-4E57-B101-CE131E2F2656}" dt="2023-04-03T10:20:30.574" v="512" actId="478"/>
          <ac:spMkLst>
            <pc:docMk/>
            <pc:sldMk cId="3976489221" sldId="262"/>
            <ac:spMk id="42" creationId="{F2451D6B-A5B7-8EBB-4DA6-1194B2634B37}"/>
          </ac:spMkLst>
        </pc:spChg>
        <pc:spChg chg="add mod">
          <ac:chgData name="CARIATI RAFFAELE ALESSANDRO" userId="48d8bb42-a624-47d8-b936-eaa9420abc89" providerId="ADAL" clId="{76D3866E-DC24-4E57-B101-CE131E2F2656}" dt="2023-04-03T09:59:09.966" v="311" actId="571"/>
          <ac:spMkLst>
            <pc:docMk/>
            <pc:sldMk cId="3976489221" sldId="262"/>
            <ac:spMk id="43" creationId="{132C40C3-6A72-5734-8D2D-2CB1EF3BC79A}"/>
          </ac:spMkLst>
        </pc:spChg>
        <pc:spChg chg="add del mod">
          <ac:chgData name="CARIATI RAFFAELE ALESSANDRO" userId="48d8bb42-a624-47d8-b936-eaa9420abc89" providerId="ADAL" clId="{76D3866E-DC24-4E57-B101-CE131E2F2656}" dt="2023-04-03T10:24:18.653" v="599" actId="478"/>
          <ac:spMkLst>
            <pc:docMk/>
            <pc:sldMk cId="3976489221" sldId="262"/>
            <ac:spMk id="43" creationId="{75F56C4B-1E3A-7D1B-19FA-DC3FF43DADE9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44" creationId="{24D1C39E-8952-385B-609C-6A321E4D5F32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45" creationId="{A3C68AD7-17A4-2841-7081-CC0D3BD5791D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46" creationId="{93F3F813-9C66-BCBD-05A8-E4705404D5D9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47" creationId="{6AD03CDF-55F5-5E6F-3C30-D0051FCF757B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48" creationId="{35C4406F-F5ED-80C3-A3F5-3BF8DDAA159E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49" creationId="{42385521-6F33-B0F4-2E1B-2B1D729CC800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0" creationId="{3E8BBF25-D33C-B635-74BE-78F2286C3531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1" creationId="{FC78CCA1-928C-AF26-BB76-B700926FB767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2" creationId="{3C281E16-57FA-4762-58CD-AD2694204436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3" creationId="{127982C4-8F40-96B5-DA42-D00BEB2947B6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4" creationId="{BECF680A-FC34-9E84-6923-C4C4642F7175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5" creationId="{430C35F5-8556-5727-1E9B-DD376D0E9009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6" creationId="{742E5DE7-3579-889D-1223-206ACDE9290D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7" creationId="{1D2E3E70-EB9F-411E-5D17-E89571E9A17C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8" creationId="{F659262D-69C7-D065-C4E0-95B9043D0556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59" creationId="{CD109B81-5E77-4EA7-E63D-F1E859C4174E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60" creationId="{7A13EB08-B329-6D70-8F65-2853CB462A1E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61" creationId="{92346B36-6A1B-1399-1FEE-BA44279F0639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62" creationId="{E85515A0-3575-6637-B96E-237357356CCC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63" creationId="{F9DB5A6A-1059-D594-3064-21BE5EBA7CA4}"/>
          </ac:spMkLst>
        </pc:spChg>
        <pc:spChg chg="add mod topLvl">
          <ac:chgData name="CARIATI RAFFAELE ALESSANDRO" userId="48d8bb42-a624-47d8-b936-eaa9420abc89" providerId="ADAL" clId="{76D3866E-DC24-4E57-B101-CE131E2F2656}" dt="2023-04-04T13:53:27.433" v="1396" actId="165"/>
          <ac:spMkLst>
            <pc:docMk/>
            <pc:sldMk cId="3976489221" sldId="262"/>
            <ac:spMk id="64" creationId="{2DDF0753-6A18-942A-E004-A5F068DDF6FF}"/>
          </ac:spMkLst>
        </pc:spChg>
        <pc:spChg chg="add del mod">
          <ac:chgData name="CARIATI RAFFAELE ALESSANDRO" userId="48d8bb42-a624-47d8-b936-eaa9420abc89" providerId="ADAL" clId="{76D3866E-DC24-4E57-B101-CE131E2F2656}" dt="2023-04-03T10:24:19.544" v="600" actId="478"/>
          <ac:spMkLst>
            <pc:docMk/>
            <pc:sldMk cId="3976489221" sldId="262"/>
            <ac:spMk id="65" creationId="{24AC291B-CD96-F980-5477-A986DF7B21B2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66" creationId="{EB6AD68A-0BDB-630A-5177-4C0A46A27EC7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67" creationId="{EE46098D-388B-AA86-A1D1-8D4C76A9D66A}"/>
          </ac:spMkLst>
        </pc:spChg>
        <pc:spChg chg="add del mod">
          <ac:chgData name="CARIATI RAFFAELE ALESSANDRO" userId="48d8bb42-a624-47d8-b936-eaa9420abc89" providerId="ADAL" clId="{76D3866E-DC24-4E57-B101-CE131E2F2656}" dt="2023-04-03T10:32:14.289" v="663" actId="478"/>
          <ac:spMkLst>
            <pc:docMk/>
            <pc:sldMk cId="3976489221" sldId="262"/>
            <ac:spMk id="68" creationId="{4C95BD93-6234-4A5B-1AAE-8D65DC03899D}"/>
          </ac:spMkLst>
        </pc:spChg>
        <pc:spChg chg="add del mod">
          <ac:chgData name="CARIATI RAFFAELE ALESSANDRO" userId="48d8bb42-a624-47d8-b936-eaa9420abc89" providerId="ADAL" clId="{76D3866E-DC24-4E57-B101-CE131E2F2656}" dt="2023-04-03T10:32:14.289" v="663" actId="478"/>
          <ac:spMkLst>
            <pc:docMk/>
            <pc:sldMk cId="3976489221" sldId="262"/>
            <ac:spMk id="69" creationId="{368BE7C1-03B4-8D1B-C177-FB90EF6FFF85}"/>
          </ac:spMkLst>
        </pc:spChg>
        <pc:spChg chg="add del mod">
          <ac:chgData name="CARIATI RAFFAELE ALESSANDRO" userId="48d8bb42-a624-47d8-b936-eaa9420abc89" providerId="ADAL" clId="{76D3866E-DC24-4E57-B101-CE131E2F2656}" dt="2023-04-03T10:32:14.289" v="663" actId="478"/>
          <ac:spMkLst>
            <pc:docMk/>
            <pc:sldMk cId="3976489221" sldId="262"/>
            <ac:spMk id="70" creationId="{E291938A-0329-5535-5756-098B93CAB726}"/>
          </ac:spMkLst>
        </pc:spChg>
        <pc:spChg chg="add del mod">
          <ac:chgData name="CARIATI RAFFAELE ALESSANDRO" userId="48d8bb42-a624-47d8-b936-eaa9420abc89" providerId="ADAL" clId="{76D3866E-DC24-4E57-B101-CE131E2F2656}" dt="2023-04-03T10:32:16.856" v="664" actId="478"/>
          <ac:spMkLst>
            <pc:docMk/>
            <pc:sldMk cId="3976489221" sldId="262"/>
            <ac:spMk id="71" creationId="{969F16E8-692B-C491-07AE-193B598CEC84}"/>
          </ac:spMkLst>
        </pc:spChg>
        <pc:spChg chg="add del mod">
          <ac:chgData name="CARIATI RAFFAELE ALESSANDRO" userId="48d8bb42-a624-47d8-b936-eaa9420abc89" providerId="ADAL" clId="{76D3866E-DC24-4E57-B101-CE131E2F2656}" dt="2023-04-03T10:32:16.856" v="664" actId="478"/>
          <ac:spMkLst>
            <pc:docMk/>
            <pc:sldMk cId="3976489221" sldId="262"/>
            <ac:spMk id="72" creationId="{040358A1-DDAA-1138-E213-602DB96959B7}"/>
          </ac:spMkLst>
        </pc:spChg>
        <pc:spChg chg="add mod topLvl">
          <ac:chgData name="CARIATI RAFFAELE ALESSANDRO" userId="48d8bb42-a624-47d8-b936-eaa9420abc89" providerId="ADAL" clId="{76D3866E-DC24-4E57-B101-CE131E2F2656}" dt="2023-04-05T09:49:30.042" v="3827" actId="207"/>
          <ac:spMkLst>
            <pc:docMk/>
            <pc:sldMk cId="3976489221" sldId="262"/>
            <ac:spMk id="75" creationId="{12D27FF4-BC18-7A69-167A-FD3EF9731794}"/>
          </ac:spMkLst>
        </pc:spChg>
        <pc:spChg chg="add del mod">
          <ac:chgData name="CARIATI RAFFAELE ALESSANDRO" userId="48d8bb42-a624-47d8-b936-eaa9420abc89" providerId="ADAL" clId="{76D3866E-DC24-4E57-B101-CE131E2F2656}" dt="2023-04-03T10:32:16.856" v="664" actId="478"/>
          <ac:spMkLst>
            <pc:docMk/>
            <pc:sldMk cId="3976489221" sldId="262"/>
            <ac:spMk id="76" creationId="{898C5A37-7199-6C52-CB92-B3D0A1242125}"/>
          </ac:spMkLst>
        </pc:spChg>
        <pc:spChg chg="add mod">
          <ac:chgData name="CARIATI RAFFAELE ALESSANDRO" userId="48d8bb42-a624-47d8-b936-eaa9420abc89" providerId="ADAL" clId="{76D3866E-DC24-4E57-B101-CE131E2F2656}" dt="2023-04-03T14:13:01.337" v="780" actId="207"/>
          <ac:spMkLst>
            <pc:docMk/>
            <pc:sldMk cId="3976489221" sldId="262"/>
            <ac:spMk id="77" creationId="{13E18161-F3C7-1056-8029-0317DDAD3968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78" creationId="{43DEE739-6D82-053B-9010-AC0CFBF196C0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79" creationId="{FB35C8C8-9578-F289-713B-36FB49A2267D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80" creationId="{92560403-9C90-8177-F501-3ACCBF3A74B6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81" creationId="{7EF1A1DB-E1EA-3197-BE31-BB803ACA4C23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82" creationId="{14E69EBA-D42B-C088-4EFE-56E1C296D6DD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83" creationId="{2495E4BF-BC32-6529-5FA7-B17DF225766A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84" creationId="{39853BB8-44FF-F6D9-04E7-77D9DB8F7740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85" creationId="{42481422-FDD4-A7DD-E2F5-86E6084DF072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86" creationId="{196546E7-B203-D5FA-0F5D-48CD5BC9F820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87" creationId="{2C7BD38E-4EE3-2F8E-A50A-61E3D27EE379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88" creationId="{7CF7B068-6564-3916-C917-3322C01B0235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89" creationId="{FB7602DA-2385-4237-8F43-B46867EEE532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90" creationId="{5987FC64-D63D-4F7B-2DC5-D8B3ABA63554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91" creationId="{AD004F18-179C-6BDD-6387-1866269EFCE6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92" creationId="{AD3B4D17-F818-F7C5-AB84-B9665877B31A}"/>
          </ac:spMkLst>
        </pc:spChg>
        <pc:spChg chg="add mod">
          <ac:chgData name="CARIATI RAFFAELE ALESSANDRO" userId="48d8bb42-a624-47d8-b936-eaa9420abc89" providerId="ADAL" clId="{76D3866E-DC24-4E57-B101-CE131E2F2656}" dt="2023-04-03T14:14:59.317" v="781" actId="207"/>
          <ac:spMkLst>
            <pc:docMk/>
            <pc:sldMk cId="3976489221" sldId="262"/>
            <ac:spMk id="93" creationId="{1BF018E5-0B99-577A-5ACB-079E77759B7D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94" creationId="{43F543BB-0C8B-8962-D462-15CD8C0E9B35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95" creationId="{7047B123-CFFC-B5FE-DDEB-8FEE41BD12BD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96" creationId="{F7F1D01F-EEA6-5984-863D-7716070AEBAA}"/>
          </ac:spMkLst>
        </pc:spChg>
        <pc:spChg chg="add mod">
          <ac:chgData name="CARIATI RAFFAELE ALESSANDRO" userId="48d8bb42-a624-47d8-b936-eaa9420abc89" providerId="ADAL" clId="{76D3866E-DC24-4E57-B101-CE131E2F2656}" dt="2023-04-05T09:49:51.931" v="3829" actId="207"/>
          <ac:spMkLst>
            <pc:docMk/>
            <pc:sldMk cId="3976489221" sldId="262"/>
            <ac:spMk id="97" creationId="{93D1A1B7-5177-3B89-9376-27EFA01EB6EA}"/>
          </ac:spMkLst>
        </pc:spChg>
        <pc:spChg chg="add mod">
          <ac:chgData name="CARIATI RAFFAELE ALESSANDRO" userId="48d8bb42-a624-47d8-b936-eaa9420abc89" providerId="ADAL" clId="{76D3866E-DC24-4E57-B101-CE131E2F2656}" dt="2023-04-03T10:49:12.817" v="760" actId="1037"/>
          <ac:spMkLst>
            <pc:docMk/>
            <pc:sldMk cId="3976489221" sldId="262"/>
            <ac:spMk id="98" creationId="{A67069AA-1C1F-26E2-010E-3128BF452ABF}"/>
          </ac:spMkLst>
        </pc:spChg>
        <pc:spChg chg="add mod">
          <ac:chgData name="CARIATI RAFFAELE ALESSANDRO" userId="48d8bb42-a624-47d8-b936-eaa9420abc89" providerId="ADAL" clId="{76D3866E-DC24-4E57-B101-CE131E2F2656}" dt="2023-04-03T10:49:12.817" v="760" actId="1037"/>
          <ac:spMkLst>
            <pc:docMk/>
            <pc:sldMk cId="3976489221" sldId="262"/>
            <ac:spMk id="99" creationId="{F0E59612-7225-25D8-9A8D-188E911B23C0}"/>
          </ac:spMkLst>
        </pc:spChg>
        <pc:spChg chg="add mod">
          <ac:chgData name="CARIATI RAFFAELE ALESSANDRO" userId="48d8bb42-a624-47d8-b936-eaa9420abc89" providerId="ADAL" clId="{76D3866E-DC24-4E57-B101-CE131E2F2656}" dt="2023-04-03T10:49:12.817" v="760" actId="1037"/>
          <ac:spMkLst>
            <pc:docMk/>
            <pc:sldMk cId="3976489221" sldId="262"/>
            <ac:spMk id="100" creationId="{B2924564-85BA-3A2E-1804-8B8BF1D9C405}"/>
          </ac:spMkLst>
        </pc:spChg>
        <pc:spChg chg="add del">
          <ac:chgData name="CARIATI RAFFAELE ALESSANDRO" userId="48d8bb42-a624-47d8-b936-eaa9420abc89" providerId="ADAL" clId="{76D3866E-DC24-4E57-B101-CE131E2F2656}" dt="2023-04-03T10:49:08.785" v="757" actId="478"/>
          <ac:spMkLst>
            <pc:docMk/>
            <pc:sldMk cId="3976489221" sldId="262"/>
            <ac:spMk id="101" creationId="{B2F8FC78-B6CE-7D32-14B0-39B0DEEBADEF}"/>
          </ac:spMkLst>
        </pc:spChg>
        <pc:grpChg chg="add del mod">
          <ac:chgData name="CARIATI RAFFAELE ALESSANDRO" userId="48d8bb42-a624-47d8-b936-eaa9420abc89" providerId="ADAL" clId="{76D3866E-DC24-4E57-B101-CE131E2F2656}" dt="2023-04-04T13:53:21.306" v="1395" actId="165"/>
          <ac:grpSpMkLst>
            <pc:docMk/>
            <pc:sldMk cId="3976489221" sldId="262"/>
            <ac:grpSpMk id="4" creationId="{B6287CD2-5E26-D9B4-3F5F-CA520137B9F3}"/>
          </ac:grpSpMkLst>
        </pc:grpChg>
        <pc:grpChg chg="add del mod">
          <ac:chgData name="CARIATI RAFFAELE ALESSANDRO" userId="48d8bb42-a624-47d8-b936-eaa9420abc89" providerId="ADAL" clId="{76D3866E-DC24-4E57-B101-CE131E2F2656}" dt="2023-04-03T09:47:40.550" v="179" actId="165"/>
          <ac:grpSpMkLst>
            <pc:docMk/>
            <pc:sldMk cId="3976489221" sldId="262"/>
            <ac:grpSpMk id="14" creationId="{101D85F8-55AC-C441-A6B7-AFA6C7D56514}"/>
          </ac:grpSpMkLst>
        </pc:grpChg>
        <pc:grpChg chg="add del mod">
          <ac:chgData name="CARIATI RAFFAELE ALESSANDRO" userId="48d8bb42-a624-47d8-b936-eaa9420abc89" providerId="ADAL" clId="{76D3866E-DC24-4E57-B101-CE131E2F2656}" dt="2023-04-03T09:49:26.388" v="207" actId="165"/>
          <ac:grpSpMkLst>
            <pc:docMk/>
            <pc:sldMk cId="3976489221" sldId="262"/>
            <ac:grpSpMk id="15" creationId="{51DD5392-4407-E0D0-ACBF-9AA525698979}"/>
          </ac:grpSpMkLst>
        </pc:grpChg>
        <pc:grpChg chg="add del mod">
          <ac:chgData name="CARIATI RAFFAELE ALESSANDRO" userId="48d8bb42-a624-47d8-b936-eaa9420abc89" providerId="ADAL" clId="{76D3866E-DC24-4E57-B101-CE131E2F2656}" dt="2023-04-03T10:15:31.207" v="462" actId="165"/>
          <ac:grpSpMkLst>
            <pc:docMk/>
            <pc:sldMk cId="3976489221" sldId="262"/>
            <ac:grpSpMk id="22" creationId="{59E4993C-0A04-8281-2351-76C5C4D5CEDC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3:53:27.433" v="1396" actId="165"/>
          <ac:grpSpMkLst>
            <pc:docMk/>
            <pc:sldMk cId="3976489221" sldId="262"/>
            <ac:grpSpMk id="24" creationId="{D6D032AD-38EB-9036-CB3D-5B029F5A8F80}"/>
          </ac:grpSpMkLst>
        </pc:grpChg>
        <pc:grpChg chg="add del mod">
          <ac:chgData name="CARIATI RAFFAELE ALESSANDRO" userId="48d8bb42-a624-47d8-b936-eaa9420abc89" providerId="ADAL" clId="{76D3866E-DC24-4E57-B101-CE131E2F2656}" dt="2023-04-03T09:56:39.899" v="282" actId="478"/>
          <ac:grpSpMkLst>
            <pc:docMk/>
            <pc:sldMk cId="3976489221" sldId="262"/>
            <ac:grpSpMk id="25" creationId="{0C183D8F-1A14-F5B9-0A54-1145104746AA}"/>
          </ac:grpSpMkLst>
        </pc:grpChg>
        <pc:grpChg chg="add del mod topLvl">
          <ac:chgData name="CARIATI RAFFAELE ALESSANDRO" userId="48d8bb42-a624-47d8-b936-eaa9420abc89" providerId="ADAL" clId="{76D3866E-DC24-4E57-B101-CE131E2F2656}" dt="2023-04-03T10:16:51.580" v="475" actId="165"/>
          <ac:grpSpMkLst>
            <pc:docMk/>
            <pc:sldMk cId="3976489221" sldId="262"/>
            <ac:grpSpMk id="29" creationId="{4E4932FA-9D7D-48AD-8D76-B39FC43CAD7D}"/>
          </ac:grpSpMkLst>
        </pc:grpChg>
        <pc:grpChg chg="add del mod">
          <ac:chgData name="CARIATI RAFFAELE ALESSANDRO" userId="48d8bb42-a624-47d8-b936-eaa9420abc89" providerId="ADAL" clId="{76D3866E-DC24-4E57-B101-CE131E2F2656}" dt="2023-04-03T10:16:48.019" v="474" actId="165"/>
          <ac:grpSpMkLst>
            <pc:docMk/>
            <pc:sldMk cId="3976489221" sldId="262"/>
            <ac:grpSpMk id="30" creationId="{3C6CC3D6-A70B-C2A9-D750-A92629038445}"/>
          </ac:grpSpMkLst>
        </pc:grpChg>
        <pc:grpChg chg="add del mod">
          <ac:chgData name="CARIATI RAFFAELE ALESSANDRO" userId="48d8bb42-a624-47d8-b936-eaa9420abc89" providerId="ADAL" clId="{76D3866E-DC24-4E57-B101-CE131E2F2656}" dt="2023-04-03T09:58:56.635" v="304" actId="165"/>
          <ac:grpSpMkLst>
            <pc:docMk/>
            <pc:sldMk cId="3976489221" sldId="262"/>
            <ac:grpSpMk id="30" creationId="{6B97AB02-1D6F-3493-B8DF-54F5BF7924F6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3:53:27.433" v="1396" actId="165"/>
          <ac:grpSpMkLst>
            <pc:docMk/>
            <pc:sldMk cId="3976489221" sldId="262"/>
            <ac:grpSpMk id="34" creationId="{06F76889-68DC-E7C2-383C-C8A7A3E91DA4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3:53:27.433" v="1396" actId="165"/>
          <ac:grpSpMkLst>
            <pc:docMk/>
            <pc:sldMk cId="3976489221" sldId="262"/>
            <ac:grpSpMk id="35" creationId="{CF313B24-D743-B22F-0077-7D0F7BF1F11B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3:53:27.433" v="1396" actId="165"/>
          <ac:grpSpMkLst>
            <pc:docMk/>
            <pc:sldMk cId="3976489221" sldId="262"/>
            <ac:grpSpMk id="36" creationId="{E525BA60-5C3F-03D3-39C7-6470D25FB310}"/>
          </ac:grpSpMkLst>
        </pc:grpChg>
        <pc:grpChg chg="add del mod">
          <ac:chgData name="CARIATI RAFFAELE ALESSANDRO" userId="48d8bb42-a624-47d8-b936-eaa9420abc89" providerId="ADAL" clId="{76D3866E-DC24-4E57-B101-CE131E2F2656}" dt="2023-04-04T13:53:21.306" v="1395" actId="165"/>
          <ac:grpSpMkLst>
            <pc:docMk/>
            <pc:sldMk cId="3976489221" sldId="262"/>
            <ac:grpSpMk id="37" creationId="{7A5D779E-16E1-06D3-6033-2BCD9C2D7D6D}"/>
          </ac:grpSpMkLst>
        </pc:grpChg>
        <pc:grpChg chg="add del mod">
          <ac:chgData name="CARIATI RAFFAELE ALESSANDRO" userId="48d8bb42-a624-47d8-b936-eaa9420abc89" providerId="ADAL" clId="{76D3866E-DC24-4E57-B101-CE131E2F2656}" dt="2023-04-03T10:00:54.598" v="331" actId="165"/>
          <ac:grpSpMkLst>
            <pc:docMk/>
            <pc:sldMk cId="3976489221" sldId="262"/>
            <ac:grpSpMk id="65" creationId="{4A914565-97A5-CEFF-53E9-2A67D2AC5A5F}"/>
          </ac:grpSpMkLst>
        </pc:grpChg>
        <pc:grpChg chg="add del mod">
          <ac:chgData name="CARIATI RAFFAELE ALESSANDRO" userId="48d8bb42-a624-47d8-b936-eaa9420abc89" providerId="ADAL" clId="{76D3866E-DC24-4E57-B101-CE131E2F2656}" dt="2023-04-03T10:00:54.598" v="331" actId="165"/>
          <ac:grpSpMkLst>
            <pc:docMk/>
            <pc:sldMk cId="3976489221" sldId="262"/>
            <ac:grpSpMk id="66" creationId="{AFAD49E5-A097-54E9-9C32-993A028E2072}"/>
          </ac:grpSpMkLst>
        </pc:grpChg>
        <pc:grpChg chg="add del mod">
          <ac:chgData name="CARIATI RAFFAELE ALESSANDRO" userId="48d8bb42-a624-47d8-b936-eaa9420abc89" providerId="ADAL" clId="{76D3866E-DC24-4E57-B101-CE131E2F2656}" dt="2023-04-03T10:00:54.598" v="331" actId="165"/>
          <ac:grpSpMkLst>
            <pc:docMk/>
            <pc:sldMk cId="3976489221" sldId="262"/>
            <ac:grpSpMk id="67" creationId="{32D2AA26-16A7-8AA0-8895-D67DEE54703C}"/>
          </ac:grpSpMkLst>
        </pc:grpChg>
        <pc:grpChg chg="add del mod">
          <ac:chgData name="CARIATI RAFFAELE ALESSANDRO" userId="48d8bb42-a624-47d8-b936-eaa9420abc89" providerId="ADAL" clId="{76D3866E-DC24-4E57-B101-CE131E2F2656}" dt="2023-04-03T10:00:54.598" v="331" actId="165"/>
          <ac:grpSpMkLst>
            <pc:docMk/>
            <pc:sldMk cId="3976489221" sldId="262"/>
            <ac:grpSpMk id="68" creationId="{5CBD659C-63CE-4C87-E34A-03C4CDB185D3}"/>
          </ac:grpSpMkLst>
        </pc:grpChg>
        <pc:grpChg chg="add del mod">
          <ac:chgData name="CARIATI RAFFAELE ALESSANDRO" userId="48d8bb42-a624-47d8-b936-eaa9420abc89" providerId="ADAL" clId="{76D3866E-DC24-4E57-B101-CE131E2F2656}" dt="2023-04-03T10:00:54.598" v="331" actId="165"/>
          <ac:grpSpMkLst>
            <pc:docMk/>
            <pc:sldMk cId="3976489221" sldId="262"/>
            <ac:grpSpMk id="69" creationId="{5847D272-40D6-CF33-1CAE-2C7D5C06D38B}"/>
          </ac:grpSpMkLst>
        </pc:grpChg>
        <pc:grpChg chg="add del mod">
          <ac:chgData name="CARIATI RAFFAELE ALESSANDRO" userId="48d8bb42-a624-47d8-b936-eaa9420abc89" providerId="ADAL" clId="{76D3866E-DC24-4E57-B101-CE131E2F2656}" dt="2023-04-03T10:00:54.598" v="331" actId="165"/>
          <ac:grpSpMkLst>
            <pc:docMk/>
            <pc:sldMk cId="3976489221" sldId="262"/>
            <ac:grpSpMk id="70" creationId="{A0B2AB6F-4382-F123-8833-60B1A73F9B43}"/>
          </ac:grpSpMkLst>
        </pc:grpChg>
        <pc:grpChg chg="add del mod">
          <ac:chgData name="CARIATI RAFFAELE ALESSANDRO" userId="48d8bb42-a624-47d8-b936-eaa9420abc89" providerId="ADAL" clId="{76D3866E-DC24-4E57-B101-CE131E2F2656}" dt="2023-04-03T10:00:54.598" v="331" actId="165"/>
          <ac:grpSpMkLst>
            <pc:docMk/>
            <pc:sldMk cId="3976489221" sldId="262"/>
            <ac:grpSpMk id="71" creationId="{1B84A6E9-A682-0C1D-922A-D4D2B6F1F4B4}"/>
          </ac:grpSpMkLst>
        </pc:grpChg>
        <pc:grpChg chg="add del mod">
          <ac:chgData name="CARIATI RAFFAELE ALESSANDRO" userId="48d8bb42-a624-47d8-b936-eaa9420abc89" providerId="ADAL" clId="{76D3866E-DC24-4E57-B101-CE131E2F2656}" dt="2023-04-03T10:00:54.598" v="331" actId="165"/>
          <ac:grpSpMkLst>
            <pc:docMk/>
            <pc:sldMk cId="3976489221" sldId="262"/>
            <ac:grpSpMk id="72" creationId="{88AAAD4D-87F9-5C24-593D-055A8BF67EF5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3:53:27.433" v="1396" actId="165"/>
          <ac:grpSpMkLst>
            <pc:docMk/>
            <pc:sldMk cId="3976489221" sldId="262"/>
            <ac:grpSpMk id="73" creationId="{0981E607-100E-61BB-7E18-C80B42532E21}"/>
          </ac:grpSpMkLst>
        </pc:grpChg>
        <pc:grpChg chg="add del mod">
          <ac:chgData name="CARIATI RAFFAELE ALESSANDRO" userId="48d8bb42-a624-47d8-b936-eaa9420abc89" providerId="ADAL" clId="{76D3866E-DC24-4E57-B101-CE131E2F2656}" dt="2023-04-03T10:06:11.727" v="366" actId="165"/>
          <ac:grpSpMkLst>
            <pc:docMk/>
            <pc:sldMk cId="3976489221" sldId="262"/>
            <ac:grpSpMk id="74" creationId="{8865251B-FA39-098F-F48C-A7458AB80437}"/>
          </ac:grpSpMkLst>
        </pc:grpChg>
        <pc:graphicFrameChg chg="add del mod modGraphic">
          <ac:chgData name="CARIATI RAFFAELE ALESSANDRO" userId="48d8bb42-a624-47d8-b936-eaa9420abc89" providerId="ADAL" clId="{76D3866E-DC24-4E57-B101-CE131E2F2656}" dt="2023-04-03T09:56:07.859" v="274" actId="478"/>
          <ac:graphicFrameMkLst>
            <pc:docMk/>
            <pc:sldMk cId="3976489221" sldId="262"/>
            <ac:graphicFrameMk id="16" creationId="{2ECDCDC4-9EA4-AE45-A2B5-BF135993D685}"/>
          </ac:graphicFrameMkLst>
        </pc:graphicFrameChg>
        <pc:graphicFrameChg chg="add del mod modGraphic">
          <ac:chgData name="CARIATI RAFFAELE ALESSANDRO" userId="48d8bb42-a624-47d8-b936-eaa9420abc89" providerId="ADAL" clId="{76D3866E-DC24-4E57-B101-CE131E2F2656}" dt="2023-04-03T09:56:04.364" v="270" actId="3680"/>
          <ac:graphicFrameMkLst>
            <pc:docMk/>
            <pc:sldMk cId="3976489221" sldId="262"/>
            <ac:graphicFrameMk id="17" creationId="{860EE311-19E9-AD71-2E7A-263749E5B60B}"/>
          </ac:graphicFrameMkLst>
        </pc:graphicFrameChg>
        <pc:graphicFrameChg chg="add del mod modGraphic">
          <ac:chgData name="CARIATI RAFFAELE ALESSANDRO" userId="48d8bb42-a624-47d8-b936-eaa9420abc89" providerId="ADAL" clId="{76D3866E-DC24-4E57-B101-CE131E2F2656}" dt="2023-04-03T09:58:01.988" v="298" actId="478"/>
          <ac:graphicFrameMkLst>
            <pc:docMk/>
            <pc:sldMk cId="3976489221" sldId="262"/>
            <ac:graphicFrameMk id="29" creationId="{18F6E6E2-A450-F0FA-2CDE-D2CEB264005C}"/>
          </ac:graphicFrameMkLst>
        </pc:graphicFrameChg>
        <pc:picChg chg="add del mod">
          <ac:chgData name="CARIATI RAFFAELE ALESSANDRO" userId="48d8bb42-a624-47d8-b936-eaa9420abc89" providerId="ADAL" clId="{76D3866E-DC24-4E57-B101-CE131E2F2656}" dt="2023-04-03T09:29:56.708" v="160" actId="21"/>
          <ac:picMkLst>
            <pc:docMk/>
            <pc:sldMk cId="3976489221" sldId="262"/>
            <ac:picMk id="4" creationId="{1E57002C-5ADF-F3EB-D207-B67E7CB0BC41}"/>
          </ac:picMkLst>
        </pc:picChg>
        <pc:cxnChg chg="add mod">
          <ac:chgData name="CARIATI RAFFAELE ALESSANDRO" userId="48d8bb42-a624-47d8-b936-eaa9420abc89" providerId="ADAL" clId="{76D3866E-DC24-4E57-B101-CE131E2F2656}" dt="2023-04-03T10:19:19.154" v="502" actId="12788"/>
          <ac:cxnSpMkLst>
            <pc:docMk/>
            <pc:sldMk cId="3976489221" sldId="262"/>
            <ac:cxnSpMk id="27" creationId="{BED565DF-3F0D-3254-1712-94474E87DD12}"/>
          </ac:cxnSpMkLst>
        </pc:cxnChg>
        <pc:cxnChg chg="add mod">
          <ac:chgData name="CARIATI RAFFAELE ALESSANDRO" userId="48d8bb42-a624-47d8-b936-eaa9420abc89" providerId="ADAL" clId="{76D3866E-DC24-4E57-B101-CE131E2F2656}" dt="2023-04-03T10:19:26.985" v="503" actId="12788"/>
          <ac:cxnSpMkLst>
            <pc:docMk/>
            <pc:sldMk cId="3976489221" sldId="262"/>
            <ac:cxnSpMk id="28" creationId="{5813289C-3BBD-F4FD-4B03-4691C6F38391}"/>
          </ac:cxnSpMkLst>
        </pc:cxnChg>
      </pc:sldChg>
      <pc:sldChg chg="addSp delSp modSp mod">
        <pc:chgData name="CARIATI RAFFAELE ALESSANDRO" userId="48d8bb42-a624-47d8-b936-eaa9420abc89" providerId="ADAL" clId="{76D3866E-DC24-4E57-B101-CE131E2F2656}" dt="2023-04-05T10:46:44.158" v="4605" actId="207"/>
        <pc:sldMkLst>
          <pc:docMk/>
          <pc:sldMk cId="676884176" sldId="263"/>
        </pc:sldMkLst>
        <pc:spChg chg="mod">
          <ac:chgData name="CARIATI RAFFAELE ALESSANDRO" userId="48d8bb42-a624-47d8-b936-eaa9420abc89" providerId="ADAL" clId="{76D3866E-DC24-4E57-B101-CE131E2F2656}" dt="2023-04-04T13:49:53.853" v="1383" actId="1076"/>
          <ac:spMkLst>
            <pc:docMk/>
            <pc:sldMk cId="676884176" sldId="263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76D3866E-DC24-4E57-B101-CE131E2F2656}" dt="2023-04-03T15:14:07.851" v="1036" actId="12789"/>
          <ac:spMkLst>
            <pc:docMk/>
            <pc:sldMk cId="676884176" sldId="263"/>
            <ac:spMk id="3" creationId="{C5B2EBFD-D6A8-014B-D1E5-E1685BB836CD}"/>
          </ac:spMkLst>
        </pc:spChg>
        <pc:spChg chg="add mod topLvl">
          <ac:chgData name="CARIATI RAFFAELE ALESSANDRO" userId="48d8bb42-a624-47d8-b936-eaa9420abc89" providerId="ADAL" clId="{76D3866E-DC24-4E57-B101-CE131E2F2656}" dt="2023-04-05T10:46:30.744" v="4603" actId="207"/>
          <ac:spMkLst>
            <pc:docMk/>
            <pc:sldMk cId="676884176" sldId="263"/>
            <ac:spMk id="4" creationId="{4CA97A40-8771-F3DA-C817-81F83CA7E711}"/>
          </ac:spMkLst>
        </pc:spChg>
        <pc:spChg chg="add del mod">
          <ac:chgData name="CARIATI RAFFAELE ALESSANDRO" userId="48d8bb42-a624-47d8-b936-eaa9420abc89" providerId="ADAL" clId="{76D3866E-DC24-4E57-B101-CE131E2F2656}" dt="2023-04-03T14:50:18.531" v="821" actId="478"/>
          <ac:spMkLst>
            <pc:docMk/>
            <pc:sldMk cId="676884176" sldId="263"/>
            <ac:spMk id="5" creationId="{1055E77A-DD3C-2773-F292-4C50AA916FC0}"/>
          </ac:spMkLst>
        </pc:spChg>
        <pc:spChg chg="add mod topLvl">
          <ac:chgData name="CARIATI RAFFAELE ALESSANDRO" userId="48d8bb42-a624-47d8-b936-eaa9420abc89" providerId="ADAL" clId="{76D3866E-DC24-4E57-B101-CE131E2F2656}" dt="2023-04-05T10:46:30.744" v="4603" actId="207"/>
          <ac:spMkLst>
            <pc:docMk/>
            <pc:sldMk cId="676884176" sldId="263"/>
            <ac:spMk id="6" creationId="{DCC52B1A-00A6-8CFB-614B-470E114CC841}"/>
          </ac:spMkLst>
        </pc:spChg>
        <pc:spChg chg="add del mod topLvl">
          <ac:chgData name="CARIATI RAFFAELE ALESSANDRO" userId="48d8bb42-a624-47d8-b936-eaa9420abc89" providerId="ADAL" clId="{76D3866E-DC24-4E57-B101-CE131E2F2656}" dt="2023-04-03T15:04:30.076" v="962" actId="478"/>
          <ac:spMkLst>
            <pc:docMk/>
            <pc:sldMk cId="676884176" sldId="263"/>
            <ac:spMk id="7" creationId="{8A14061E-17AB-3F55-0AB2-203368B4F1E3}"/>
          </ac:spMkLst>
        </pc:spChg>
        <pc:spChg chg="add del mod topLvl">
          <ac:chgData name="CARIATI RAFFAELE ALESSANDRO" userId="48d8bb42-a624-47d8-b936-eaa9420abc89" providerId="ADAL" clId="{76D3866E-DC24-4E57-B101-CE131E2F2656}" dt="2023-04-03T15:03:59.288" v="946" actId="478"/>
          <ac:spMkLst>
            <pc:docMk/>
            <pc:sldMk cId="676884176" sldId="263"/>
            <ac:spMk id="8" creationId="{CA74F1B0-B7EF-76C4-8E37-5BC665F60CCA}"/>
          </ac:spMkLst>
        </pc:spChg>
        <pc:spChg chg="add del mod">
          <ac:chgData name="CARIATI RAFFAELE ALESSANDRO" userId="48d8bb42-a624-47d8-b936-eaa9420abc89" providerId="ADAL" clId="{76D3866E-DC24-4E57-B101-CE131E2F2656}" dt="2023-04-03T14:50:17.150" v="820" actId="478"/>
          <ac:spMkLst>
            <pc:docMk/>
            <pc:sldMk cId="676884176" sldId="263"/>
            <ac:spMk id="9" creationId="{3A111D44-E2D5-8342-BF20-CC5B2F53814A}"/>
          </ac:spMkLst>
        </pc:spChg>
        <pc:spChg chg="add del mod">
          <ac:chgData name="CARIATI RAFFAELE ALESSANDRO" userId="48d8bb42-a624-47d8-b936-eaa9420abc89" providerId="ADAL" clId="{76D3866E-DC24-4E57-B101-CE131E2F2656}" dt="2023-04-03T14:51:39.555" v="841" actId="478"/>
          <ac:spMkLst>
            <pc:docMk/>
            <pc:sldMk cId="676884176" sldId="263"/>
            <ac:spMk id="10" creationId="{233B326D-CCC4-BE91-0D93-EB0285B9D767}"/>
          </ac:spMkLst>
        </pc:spChg>
        <pc:spChg chg="add del mod">
          <ac:chgData name="CARIATI RAFFAELE ALESSANDRO" userId="48d8bb42-a624-47d8-b936-eaa9420abc89" providerId="ADAL" clId="{76D3866E-DC24-4E57-B101-CE131E2F2656}" dt="2023-04-03T14:51:40.288" v="842" actId="478"/>
          <ac:spMkLst>
            <pc:docMk/>
            <pc:sldMk cId="676884176" sldId="263"/>
            <ac:spMk id="11" creationId="{E63FB346-A9D8-CC82-312F-5C1BEF1F37A1}"/>
          </ac:spMkLst>
        </pc:spChg>
        <pc:spChg chg="add del mod">
          <ac:chgData name="CARIATI RAFFAELE ALESSANDRO" userId="48d8bb42-a624-47d8-b936-eaa9420abc89" providerId="ADAL" clId="{76D3866E-DC24-4E57-B101-CE131E2F2656}" dt="2023-04-03T14:50:14.656" v="819" actId="478"/>
          <ac:spMkLst>
            <pc:docMk/>
            <pc:sldMk cId="676884176" sldId="263"/>
            <ac:spMk id="12" creationId="{E58F6DA4-903B-838C-A7CB-986D456F2F91}"/>
          </ac:spMkLst>
        </pc:spChg>
        <pc:spChg chg="add del mod topLvl">
          <ac:chgData name="CARIATI RAFFAELE ALESSANDRO" userId="48d8bb42-a624-47d8-b936-eaa9420abc89" providerId="ADAL" clId="{76D3866E-DC24-4E57-B101-CE131E2F2656}" dt="2023-04-03T15:04:32.845" v="963" actId="478"/>
          <ac:spMkLst>
            <pc:docMk/>
            <pc:sldMk cId="676884176" sldId="263"/>
            <ac:spMk id="13" creationId="{027CE0E4-4F5B-C5F5-35A4-44C3A11A8635}"/>
          </ac:spMkLst>
        </pc:spChg>
        <pc:spChg chg="add del mod topLvl">
          <ac:chgData name="CARIATI RAFFAELE ALESSANDRO" userId="48d8bb42-a624-47d8-b936-eaa9420abc89" providerId="ADAL" clId="{76D3866E-DC24-4E57-B101-CE131E2F2656}" dt="2023-04-03T15:03:59.876" v="947" actId="478"/>
          <ac:spMkLst>
            <pc:docMk/>
            <pc:sldMk cId="676884176" sldId="263"/>
            <ac:spMk id="14" creationId="{04670CCF-FE53-1EC7-C329-BBDE86352785}"/>
          </ac:spMkLst>
        </pc:spChg>
        <pc:spChg chg="add del mod">
          <ac:chgData name="CARIATI RAFFAELE ALESSANDRO" userId="48d8bb42-a624-47d8-b936-eaa9420abc89" providerId="ADAL" clId="{76D3866E-DC24-4E57-B101-CE131E2F2656}" dt="2023-04-03T14:50:13.491" v="818" actId="478"/>
          <ac:spMkLst>
            <pc:docMk/>
            <pc:sldMk cId="676884176" sldId="263"/>
            <ac:spMk id="15" creationId="{C1398A22-1C7E-7316-9D41-9D5BAC06AC49}"/>
          </ac:spMkLst>
        </pc:spChg>
        <pc:spChg chg="add mod topLvl">
          <ac:chgData name="CARIATI RAFFAELE ALESSANDRO" userId="48d8bb42-a624-47d8-b936-eaa9420abc89" providerId="ADAL" clId="{76D3866E-DC24-4E57-B101-CE131E2F2656}" dt="2023-04-05T10:46:30.744" v="4603" actId="207"/>
          <ac:spMkLst>
            <pc:docMk/>
            <pc:sldMk cId="676884176" sldId="263"/>
            <ac:spMk id="16" creationId="{E5B31DCE-A37E-0D1B-D6A0-BC55425F7FD7}"/>
          </ac:spMkLst>
        </pc:spChg>
        <pc:spChg chg="add del mod topLvl">
          <ac:chgData name="CARIATI RAFFAELE ALESSANDRO" userId="48d8bb42-a624-47d8-b936-eaa9420abc89" providerId="ADAL" clId="{76D3866E-DC24-4E57-B101-CE131E2F2656}" dt="2023-04-03T15:05:35.045" v="981" actId="478"/>
          <ac:spMkLst>
            <pc:docMk/>
            <pc:sldMk cId="676884176" sldId="263"/>
            <ac:spMk id="17" creationId="{08CE5CD0-2D24-8845-9983-575D3558D174}"/>
          </ac:spMkLst>
        </pc:spChg>
        <pc:spChg chg="add del mod">
          <ac:chgData name="CARIATI RAFFAELE ALESSANDRO" userId="48d8bb42-a624-47d8-b936-eaa9420abc89" providerId="ADAL" clId="{76D3866E-DC24-4E57-B101-CE131E2F2656}" dt="2023-04-03T14:51:40.888" v="843" actId="478"/>
          <ac:spMkLst>
            <pc:docMk/>
            <pc:sldMk cId="676884176" sldId="263"/>
            <ac:spMk id="18" creationId="{2EF394FD-508F-7BBE-7159-5CEE4515C579}"/>
          </ac:spMkLst>
        </pc:spChg>
        <pc:spChg chg="add del mod topLvl">
          <ac:chgData name="CARIATI RAFFAELE ALESSANDRO" userId="48d8bb42-a624-47d8-b936-eaa9420abc89" providerId="ADAL" clId="{76D3866E-DC24-4E57-B101-CE131E2F2656}" dt="2023-04-03T15:05:35.625" v="982" actId="478"/>
          <ac:spMkLst>
            <pc:docMk/>
            <pc:sldMk cId="676884176" sldId="263"/>
            <ac:spMk id="19" creationId="{2A8D0021-3918-22C6-3B73-0142DDACD11C}"/>
          </ac:spMkLst>
        </pc:spChg>
        <pc:spChg chg="add mod">
          <ac:chgData name="CARIATI RAFFAELE ALESSANDRO" userId="48d8bb42-a624-47d8-b936-eaa9420abc89" providerId="ADAL" clId="{76D3866E-DC24-4E57-B101-CE131E2F2656}" dt="2023-04-05T10:46:44.158" v="4605" actId="207"/>
          <ac:spMkLst>
            <pc:docMk/>
            <pc:sldMk cId="676884176" sldId="263"/>
            <ac:spMk id="24" creationId="{B498DDE8-8B4E-6F1F-B49E-A8E9D8750874}"/>
          </ac:spMkLst>
        </pc:spChg>
        <pc:spChg chg="add del mod">
          <ac:chgData name="CARIATI RAFFAELE ALESSANDRO" userId="48d8bb42-a624-47d8-b936-eaa9420abc89" providerId="ADAL" clId="{76D3866E-DC24-4E57-B101-CE131E2F2656}" dt="2023-04-03T15:14:24.480" v="1043" actId="478"/>
          <ac:spMkLst>
            <pc:docMk/>
            <pc:sldMk cId="676884176" sldId="263"/>
            <ac:spMk id="25" creationId="{DF4F6196-E1DD-72AF-554B-A5CA90AC8CAD}"/>
          </ac:spMkLst>
        </pc:spChg>
        <pc:spChg chg="add del mod">
          <ac:chgData name="CARIATI RAFFAELE ALESSANDRO" userId="48d8bb42-a624-47d8-b936-eaa9420abc89" providerId="ADAL" clId="{76D3866E-DC24-4E57-B101-CE131E2F2656}" dt="2023-04-03T15:14:23.014" v="1042" actId="478"/>
          <ac:spMkLst>
            <pc:docMk/>
            <pc:sldMk cId="676884176" sldId="263"/>
            <ac:spMk id="26" creationId="{337184D1-2C41-E976-8C35-6401E766BED3}"/>
          </ac:spMkLst>
        </pc:spChg>
        <pc:spChg chg="add del mod">
          <ac:chgData name="CARIATI RAFFAELE ALESSANDRO" userId="48d8bb42-a624-47d8-b936-eaa9420abc89" providerId="ADAL" clId="{76D3866E-DC24-4E57-B101-CE131E2F2656}" dt="2023-04-03T15:14:21.765" v="1040" actId="478"/>
          <ac:spMkLst>
            <pc:docMk/>
            <pc:sldMk cId="676884176" sldId="263"/>
            <ac:spMk id="27" creationId="{EBBDDCE4-2793-4BC3-BC76-40C74BCE0EC7}"/>
          </ac:spMkLst>
        </pc:spChg>
        <pc:spChg chg="add del mod">
          <ac:chgData name="CARIATI RAFFAELE ALESSANDRO" userId="48d8bb42-a624-47d8-b936-eaa9420abc89" providerId="ADAL" clId="{76D3866E-DC24-4E57-B101-CE131E2F2656}" dt="2023-04-03T15:13:10.998" v="1024"/>
          <ac:spMkLst>
            <pc:docMk/>
            <pc:sldMk cId="676884176" sldId="263"/>
            <ac:spMk id="28" creationId="{CAFCED40-AA7F-EF0F-9B0D-7809304AF417}"/>
          </ac:spMkLst>
        </pc:spChg>
        <pc:spChg chg="add del mod">
          <ac:chgData name="CARIATI RAFFAELE ALESSANDRO" userId="48d8bb42-a624-47d8-b936-eaa9420abc89" providerId="ADAL" clId="{76D3866E-DC24-4E57-B101-CE131E2F2656}" dt="2023-04-03T15:13:10.981" v="1022" actId="478"/>
          <ac:spMkLst>
            <pc:docMk/>
            <pc:sldMk cId="676884176" sldId="263"/>
            <ac:spMk id="29" creationId="{C8171637-2EF9-380E-30C9-DC434ABEAAB7}"/>
          </ac:spMkLst>
        </pc:spChg>
        <pc:spChg chg="add del mod">
          <ac:chgData name="CARIATI RAFFAELE ALESSANDRO" userId="48d8bb42-a624-47d8-b936-eaa9420abc89" providerId="ADAL" clId="{76D3866E-DC24-4E57-B101-CE131E2F2656}" dt="2023-04-03T15:13:12.820" v="1026" actId="478"/>
          <ac:spMkLst>
            <pc:docMk/>
            <pc:sldMk cId="676884176" sldId="263"/>
            <ac:spMk id="30" creationId="{3B40A229-5121-3BF4-7FF7-89175F16514B}"/>
          </ac:spMkLst>
        </pc:spChg>
        <pc:spChg chg="add del mod">
          <ac:chgData name="CARIATI RAFFAELE ALESSANDRO" userId="48d8bb42-a624-47d8-b936-eaa9420abc89" providerId="ADAL" clId="{76D3866E-DC24-4E57-B101-CE131E2F2656}" dt="2023-04-03T15:13:14.121" v="1027" actId="478"/>
          <ac:spMkLst>
            <pc:docMk/>
            <pc:sldMk cId="676884176" sldId="263"/>
            <ac:spMk id="31" creationId="{FE4A25FA-6F69-C6AD-4BE4-E76671997089}"/>
          </ac:spMkLst>
        </pc:spChg>
        <pc:spChg chg="add del mod topLvl">
          <ac:chgData name="CARIATI RAFFAELE ALESSANDRO" userId="48d8bb42-a624-47d8-b936-eaa9420abc89" providerId="ADAL" clId="{76D3866E-DC24-4E57-B101-CE131E2F2656}" dt="2023-04-03T15:04:33.313" v="964" actId="478"/>
          <ac:spMkLst>
            <pc:docMk/>
            <pc:sldMk cId="676884176" sldId="263"/>
            <ac:spMk id="32" creationId="{99A4AC10-D7E1-C336-0D2F-9261A912F853}"/>
          </ac:spMkLst>
        </pc:spChg>
        <pc:spChg chg="add del mod topLvl">
          <ac:chgData name="CARIATI RAFFAELE ALESSANDRO" userId="48d8bb42-a624-47d8-b936-eaa9420abc89" providerId="ADAL" clId="{76D3866E-DC24-4E57-B101-CE131E2F2656}" dt="2023-04-03T15:04:00.528" v="948" actId="478"/>
          <ac:spMkLst>
            <pc:docMk/>
            <pc:sldMk cId="676884176" sldId="263"/>
            <ac:spMk id="33" creationId="{ED6F66F6-480C-F48D-236F-E073E56A470E}"/>
          </ac:spMkLst>
        </pc:spChg>
        <pc:spChg chg="add del mod topLvl">
          <ac:chgData name="CARIATI RAFFAELE ALESSANDRO" userId="48d8bb42-a624-47d8-b936-eaa9420abc89" providerId="ADAL" clId="{76D3866E-DC24-4E57-B101-CE131E2F2656}" dt="2023-04-03T15:04:34.038" v="965" actId="478"/>
          <ac:spMkLst>
            <pc:docMk/>
            <pc:sldMk cId="676884176" sldId="263"/>
            <ac:spMk id="34" creationId="{C6E1BB9A-849C-37C7-BE87-8B33A9A45D8D}"/>
          </ac:spMkLst>
        </pc:spChg>
        <pc:spChg chg="add del mod topLvl">
          <ac:chgData name="CARIATI RAFFAELE ALESSANDRO" userId="48d8bb42-a624-47d8-b936-eaa9420abc89" providerId="ADAL" clId="{76D3866E-DC24-4E57-B101-CE131E2F2656}" dt="2023-04-03T15:04:00.899" v="949" actId="478"/>
          <ac:spMkLst>
            <pc:docMk/>
            <pc:sldMk cId="676884176" sldId="263"/>
            <ac:spMk id="35" creationId="{A92B54F5-4C13-27BE-FADF-F550BFFD56D6}"/>
          </ac:spMkLst>
        </pc:spChg>
        <pc:spChg chg="add del mod topLvl">
          <ac:chgData name="CARIATI RAFFAELE ALESSANDRO" userId="48d8bb42-a624-47d8-b936-eaa9420abc89" providerId="ADAL" clId="{76D3866E-DC24-4E57-B101-CE131E2F2656}" dt="2023-04-03T15:05:36.166" v="983" actId="478"/>
          <ac:spMkLst>
            <pc:docMk/>
            <pc:sldMk cId="676884176" sldId="263"/>
            <ac:spMk id="36" creationId="{3F16F90E-8AF7-99B5-8623-554644EECAA5}"/>
          </ac:spMkLst>
        </pc:spChg>
        <pc:spChg chg="add del mod topLvl">
          <ac:chgData name="CARIATI RAFFAELE ALESSANDRO" userId="48d8bb42-a624-47d8-b936-eaa9420abc89" providerId="ADAL" clId="{76D3866E-DC24-4E57-B101-CE131E2F2656}" dt="2023-04-03T15:05:36.662" v="984" actId="478"/>
          <ac:spMkLst>
            <pc:docMk/>
            <pc:sldMk cId="676884176" sldId="263"/>
            <ac:spMk id="37" creationId="{353CCE3B-EA3C-C078-AA85-611C7D8E7DE8}"/>
          </ac:spMkLst>
        </pc:spChg>
        <pc:spChg chg="add mod">
          <ac:chgData name="CARIATI RAFFAELE ALESSANDRO" userId="48d8bb42-a624-47d8-b936-eaa9420abc89" providerId="ADAL" clId="{76D3866E-DC24-4E57-B101-CE131E2F2656}" dt="2023-04-03T14:55:20.512" v="911" actId="571"/>
          <ac:spMkLst>
            <pc:docMk/>
            <pc:sldMk cId="676884176" sldId="263"/>
            <ac:spMk id="38" creationId="{AE7C4421-DA41-FFC7-2315-CB7FD7E79B27}"/>
          </ac:spMkLst>
        </pc:spChg>
        <pc:spChg chg="add del mod">
          <ac:chgData name="CARIATI RAFFAELE ALESSANDRO" userId="48d8bb42-a624-47d8-b936-eaa9420abc89" providerId="ADAL" clId="{76D3866E-DC24-4E57-B101-CE131E2F2656}" dt="2023-04-03T15:05:43.112" v="985" actId="478"/>
          <ac:spMkLst>
            <pc:docMk/>
            <pc:sldMk cId="676884176" sldId="263"/>
            <ac:spMk id="44" creationId="{4B244159-E546-F671-DFEA-D3919495ED82}"/>
          </ac:spMkLst>
        </pc:spChg>
        <pc:spChg chg="add mod">
          <ac:chgData name="CARIATI RAFFAELE ALESSANDRO" userId="48d8bb42-a624-47d8-b936-eaa9420abc89" providerId="ADAL" clId="{76D3866E-DC24-4E57-B101-CE131E2F2656}" dt="2023-04-03T15:04:08.607" v="954" actId="571"/>
          <ac:spMkLst>
            <pc:docMk/>
            <pc:sldMk cId="676884176" sldId="263"/>
            <ac:spMk id="45" creationId="{F89E7A8D-B32A-6415-3559-73EF21D89601}"/>
          </ac:spMkLst>
        </pc:spChg>
        <pc:spChg chg="add del mod">
          <ac:chgData name="CARIATI RAFFAELE ALESSANDRO" userId="48d8bb42-a624-47d8-b936-eaa9420abc89" providerId="ADAL" clId="{76D3866E-DC24-4E57-B101-CE131E2F2656}" dt="2023-04-03T15:05:43.112" v="985" actId="478"/>
          <ac:spMkLst>
            <pc:docMk/>
            <pc:sldMk cId="676884176" sldId="263"/>
            <ac:spMk id="46" creationId="{8CBF19C5-9D11-15AE-9BD2-EF94E02E45B8}"/>
          </ac:spMkLst>
        </pc:spChg>
        <pc:spChg chg="add del mod">
          <ac:chgData name="CARIATI RAFFAELE ALESSANDRO" userId="48d8bb42-a624-47d8-b936-eaa9420abc89" providerId="ADAL" clId="{76D3866E-DC24-4E57-B101-CE131E2F2656}" dt="2023-04-03T15:05:43.112" v="985" actId="478"/>
          <ac:spMkLst>
            <pc:docMk/>
            <pc:sldMk cId="676884176" sldId="263"/>
            <ac:spMk id="47" creationId="{091C516B-46C5-A553-4877-03EE678558B2}"/>
          </ac:spMkLst>
        </pc:spChg>
        <pc:spChg chg="add del mod">
          <ac:chgData name="CARIATI RAFFAELE ALESSANDRO" userId="48d8bb42-a624-47d8-b936-eaa9420abc89" providerId="ADAL" clId="{76D3866E-DC24-4E57-B101-CE131E2F2656}" dt="2023-04-03T15:05:43.112" v="985" actId="478"/>
          <ac:spMkLst>
            <pc:docMk/>
            <pc:sldMk cId="676884176" sldId="263"/>
            <ac:spMk id="48" creationId="{C8421EC3-A3A4-37B5-A303-7546BC530200}"/>
          </ac:spMkLst>
        </pc:spChg>
        <pc:spChg chg="add del mod">
          <ac:chgData name="CARIATI RAFFAELE ALESSANDRO" userId="48d8bb42-a624-47d8-b936-eaa9420abc89" providerId="ADAL" clId="{76D3866E-DC24-4E57-B101-CE131E2F2656}" dt="2023-04-03T15:05:43.112" v="985" actId="478"/>
          <ac:spMkLst>
            <pc:docMk/>
            <pc:sldMk cId="676884176" sldId="263"/>
            <ac:spMk id="49" creationId="{CCB0FEC8-3F7B-EBAC-5312-CE85518D4E4B}"/>
          </ac:spMkLst>
        </pc:spChg>
        <pc:spChg chg="add del mod">
          <ac:chgData name="CARIATI RAFFAELE ALESSANDRO" userId="48d8bb42-a624-47d8-b936-eaa9420abc89" providerId="ADAL" clId="{76D3866E-DC24-4E57-B101-CE131E2F2656}" dt="2023-04-03T15:05:43.112" v="985" actId="478"/>
          <ac:spMkLst>
            <pc:docMk/>
            <pc:sldMk cId="676884176" sldId="263"/>
            <ac:spMk id="50" creationId="{0604B14C-310A-9E63-2E7C-AFA307D5E0CF}"/>
          </ac:spMkLst>
        </pc:spChg>
        <pc:spChg chg="add del mod">
          <ac:chgData name="CARIATI RAFFAELE ALESSANDRO" userId="48d8bb42-a624-47d8-b936-eaa9420abc89" providerId="ADAL" clId="{76D3866E-DC24-4E57-B101-CE131E2F2656}" dt="2023-04-03T15:05:43.112" v="985" actId="478"/>
          <ac:spMkLst>
            <pc:docMk/>
            <pc:sldMk cId="676884176" sldId="263"/>
            <ac:spMk id="51" creationId="{B516A79F-0F7A-0BAE-B9D2-64A818C013DB}"/>
          </ac:spMkLst>
        </pc:spChg>
        <pc:spChg chg="add del mod">
          <ac:chgData name="CARIATI RAFFAELE ALESSANDRO" userId="48d8bb42-a624-47d8-b936-eaa9420abc89" providerId="ADAL" clId="{76D3866E-DC24-4E57-B101-CE131E2F2656}" dt="2023-04-03T15:05:43.112" v="985" actId="478"/>
          <ac:spMkLst>
            <pc:docMk/>
            <pc:sldMk cId="676884176" sldId="263"/>
            <ac:spMk id="52" creationId="{A56C426F-2C3D-3B7A-A736-57ADE9DC7EF5}"/>
          </ac:spMkLst>
        </pc:spChg>
        <pc:spChg chg="add mod">
          <ac:chgData name="CARIATI RAFFAELE ALESSANDRO" userId="48d8bb42-a624-47d8-b936-eaa9420abc89" providerId="ADAL" clId="{76D3866E-DC24-4E57-B101-CE131E2F2656}" dt="2023-04-03T15:05:13.466" v="977" actId="571"/>
          <ac:spMkLst>
            <pc:docMk/>
            <pc:sldMk cId="676884176" sldId="263"/>
            <ac:spMk id="53" creationId="{625E3DEB-0A48-2643-26BC-2B542656E957}"/>
          </ac:spMkLst>
        </pc:spChg>
        <pc:spChg chg="add mod">
          <ac:chgData name="CARIATI RAFFAELE ALESSANDRO" userId="48d8bb42-a624-47d8-b936-eaa9420abc89" providerId="ADAL" clId="{76D3866E-DC24-4E57-B101-CE131E2F2656}" dt="2023-04-03T15:05:45.054" v="987" actId="571"/>
          <ac:spMkLst>
            <pc:docMk/>
            <pc:sldMk cId="676884176" sldId="263"/>
            <ac:spMk id="54" creationId="{BD60A931-E251-5225-D919-B5DFC76FB9B4}"/>
          </ac:spMkLst>
        </pc:spChg>
        <pc:spChg chg="add mod">
          <ac:chgData name="CARIATI RAFFAELE ALESSANDRO" userId="48d8bb42-a624-47d8-b936-eaa9420abc89" providerId="ADAL" clId="{76D3866E-DC24-4E57-B101-CE131E2F2656}" dt="2023-04-05T10:45:16.432" v="4598" actId="207"/>
          <ac:spMkLst>
            <pc:docMk/>
            <pc:sldMk cId="676884176" sldId="263"/>
            <ac:spMk id="55" creationId="{6C8CF265-B8F6-D2F3-2D2F-7F429F52EDE1}"/>
          </ac:spMkLst>
        </pc:spChg>
        <pc:spChg chg="add mod">
          <ac:chgData name="CARIATI RAFFAELE ALESSANDRO" userId="48d8bb42-a624-47d8-b936-eaa9420abc89" providerId="ADAL" clId="{76D3866E-DC24-4E57-B101-CE131E2F2656}" dt="2023-04-05T10:45:16.432" v="4598" actId="207"/>
          <ac:spMkLst>
            <pc:docMk/>
            <pc:sldMk cId="676884176" sldId="263"/>
            <ac:spMk id="56" creationId="{ADC42D28-9C5E-21FB-8027-CCFB7277DE75}"/>
          </ac:spMkLst>
        </pc:spChg>
        <pc:spChg chg="add mod">
          <ac:chgData name="CARIATI RAFFAELE ALESSANDRO" userId="48d8bb42-a624-47d8-b936-eaa9420abc89" providerId="ADAL" clId="{76D3866E-DC24-4E57-B101-CE131E2F2656}" dt="2023-04-05T10:45:16.432" v="4598" actId="207"/>
          <ac:spMkLst>
            <pc:docMk/>
            <pc:sldMk cId="676884176" sldId="263"/>
            <ac:spMk id="57" creationId="{CCF77F89-B53E-B879-7ACD-F86A07816D2D}"/>
          </ac:spMkLst>
        </pc:spChg>
        <pc:spChg chg="add mod">
          <ac:chgData name="CARIATI RAFFAELE ALESSANDRO" userId="48d8bb42-a624-47d8-b936-eaa9420abc89" providerId="ADAL" clId="{76D3866E-DC24-4E57-B101-CE131E2F2656}" dt="2023-04-05T10:45:00.184" v="4597" actId="207"/>
          <ac:spMkLst>
            <pc:docMk/>
            <pc:sldMk cId="676884176" sldId="263"/>
            <ac:spMk id="58" creationId="{04F44BB0-F4C5-1E0D-6D38-1ADAE7F518A7}"/>
          </ac:spMkLst>
        </pc:spChg>
        <pc:spChg chg="add mod">
          <ac:chgData name="CARIATI RAFFAELE ALESSANDRO" userId="48d8bb42-a624-47d8-b936-eaa9420abc89" providerId="ADAL" clId="{76D3866E-DC24-4E57-B101-CE131E2F2656}" dt="2023-04-05T10:45:00.184" v="4597" actId="207"/>
          <ac:spMkLst>
            <pc:docMk/>
            <pc:sldMk cId="676884176" sldId="263"/>
            <ac:spMk id="59" creationId="{9B669B66-87D0-AD03-3729-339913026D55}"/>
          </ac:spMkLst>
        </pc:spChg>
        <pc:spChg chg="add mod">
          <ac:chgData name="CARIATI RAFFAELE ALESSANDRO" userId="48d8bb42-a624-47d8-b936-eaa9420abc89" providerId="ADAL" clId="{76D3866E-DC24-4E57-B101-CE131E2F2656}" dt="2023-04-05T10:45:00.184" v="4597" actId="207"/>
          <ac:spMkLst>
            <pc:docMk/>
            <pc:sldMk cId="676884176" sldId="263"/>
            <ac:spMk id="60" creationId="{7F232020-274B-DE5F-CDCF-F85F70C10706}"/>
          </ac:spMkLst>
        </pc:spChg>
        <pc:spChg chg="add mod">
          <ac:chgData name="CARIATI RAFFAELE ALESSANDRO" userId="48d8bb42-a624-47d8-b936-eaa9420abc89" providerId="ADAL" clId="{76D3866E-DC24-4E57-B101-CE131E2F2656}" dt="2023-04-04T13:50:20.670" v="1387" actId="207"/>
          <ac:spMkLst>
            <pc:docMk/>
            <pc:sldMk cId="676884176" sldId="263"/>
            <ac:spMk id="61" creationId="{2A37B13C-43F4-FED9-764A-127A16ABADDC}"/>
          </ac:spMkLst>
        </pc:spChg>
        <pc:spChg chg="add mod">
          <ac:chgData name="CARIATI RAFFAELE ALESSANDRO" userId="48d8bb42-a624-47d8-b936-eaa9420abc89" providerId="ADAL" clId="{76D3866E-DC24-4E57-B101-CE131E2F2656}" dt="2023-04-04T13:50:20.670" v="1387" actId="207"/>
          <ac:spMkLst>
            <pc:docMk/>
            <pc:sldMk cId="676884176" sldId="263"/>
            <ac:spMk id="62" creationId="{A42720C1-7814-C84D-BEE1-646D3FA35015}"/>
          </ac:spMkLst>
        </pc:spChg>
        <pc:spChg chg="add mod">
          <ac:chgData name="CARIATI RAFFAELE ALESSANDRO" userId="48d8bb42-a624-47d8-b936-eaa9420abc89" providerId="ADAL" clId="{76D3866E-DC24-4E57-B101-CE131E2F2656}" dt="2023-04-04T13:50:20.670" v="1387" actId="207"/>
          <ac:spMkLst>
            <pc:docMk/>
            <pc:sldMk cId="676884176" sldId="263"/>
            <ac:spMk id="63" creationId="{ECD3767C-499E-EF71-03F8-77FCB604EBC4}"/>
          </ac:spMkLst>
        </pc:spChg>
        <pc:spChg chg="add mod">
          <ac:chgData name="CARIATI RAFFAELE ALESSANDRO" userId="48d8bb42-a624-47d8-b936-eaa9420abc89" providerId="ADAL" clId="{76D3866E-DC24-4E57-B101-CE131E2F2656}" dt="2023-04-05T10:45:35.496" v="4600" actId="207"/>
          <ac:spMkLst>
            <pc:docMk/>
            <pc:sldMk cId="676884176" sldId="263"/>
            <ac:spMk id="64" creationId="{C2621076-0806-D015-4F5E-3C76DC5278AE}"/>
          </ac:spMkLst>
        </pc:spChg>
        <pc:spChg chg="add mod">
          <ac:chgData name="CARIATI RAFFAELE ALESSANDRO" userId="48d8bb42-a624-47d8-b936-eaa9420abc89" providerId="ADAL" clId="{76D3866E-DC24-4E57-B101-CE131E2F2656}" dt="2023-04-05T10:45:35.496" v="4600" actId="207"/>
          <ac:spMkLst>
            <pc:docMk/>
            <pc:sldMk cId="676884176" sldId="263"/>
            <ac:spMk id="65" creationId="{55A8A19B-BBEC-48D5-F533-087222E03791}"/>
          </ac:spMkLst>
        </pc:spChg>
        <pc:spChg chg="add mod">
          <ac:chgData name="CARIATI RAFFAELE ALESSANDRO" userId="48d8bb42-a624-47d8-b936-eaa9420abc89" providerId="ADAL" clId="{76D3866E-DC24-4E57-B101-CE131E2F2656}" dt="2023-04-05T10:45:35.496" v="4600" actId="207"/>
          <ac:spMkLst>
            <pc:docMk/>
            <pc:sldMk cId="676884176" sldId="263"/>
            <ac:spMk id="66" creationId="{6CCBFB3E-0CF5-C52E-976C-72DEB65C2739}"/>
          </ac:spMkLst>
        </pc:spChg>
        <pc:spChg chg="add mod">
          <ac:chgData name="CARIATI RAFFAELE ALESSANDRO" userId="48d8bb42-a624-47d8-b936-eaa9420abc89" providerId="ADAL" clId="{76D3866E-DC24-4E57-B101-CE131E2F2656}" dt="2023-04-03T15:06:59.838" v="1007" actId="571"/>
          <ac:spMkLst>
            <pc:docMk/>
            <pc:sldMk cId="676884176" sldId="263"/>
            <ac:spMk id="72" creationId="{DBD2917D-D056-4689-9F3C-979CB689F9EB}"/>
          </ac:spMkLst>
        </pc:spChg>
        <pc:spChg chg="add del mod">
          <ac:chgData name="CARIATI RAFFAELE ALESSANDRO" userId="48d8bb42-a624-47d8-b936-eaa9420abc89" providerId="ADAL" clId="{76D3866E-DC24-4E57-B101-CE131E2F2656}" dt="2023-04-03T15:14:22.623" v="1041" actId="478"/>
          <ac:spMkLst>
            <pc:docMk/>
            <pc:sldMk cId="676884176" sldId="263"/>
            <ac:spMk id="73" creationId="{60665A28-2294-4942-E1AE-0D5327017E4A}"/>
          </ac:spMkLst>
        </pc:spChg>
        <pc:spChg chg="add mod">
          <ac:chgData name="CARIATI RAFFAELE ALESSANDRO" userId="48d8bb42-a624-47d8-b936-eaa9420abc89" providerId="ADAL" clId="{76D3866E-DC24-4E57-B101-CE131E2F2656}" dt="2023-04-05T10:46:44.158" v="4605" actId="207"/>
          <ac:spMkLst>
            <pc:docMk/>
            <pc:sldMk cId="676884176" sldId="263"/>
            <ac:spMk id="74" creationId="{67026F07-8038-876E-1D24-7B925F43BE99}"/>
          </ac:spMkLst>
        </pc:spChg>
        <pc:spChg chg="add mod">
          <ac:chgData name="CARIATI RAFFAELE ALESSANDRO" userId="48d8bb42-a624-47d8-b936-eaa9420abc89" providerId="ADAL" clId="{76D3866E-DC24-4E57-B101-CE131E2F2656}" dt="2023-04-05T10:46:44.158" v="4605" actId="207"/>
          <ac:spMkLst>
            <pc:docMk/>
            <pc:sldMk cId="676884176" sldId="263"/>
            <ac:spMk id="75" creationId="{0DC24F95-209C-42C1-35A7-87F49279ABA3}"/>
          </ac:spMkLst>
        </pc:spChg>
        <pc:spChg chg="add mod">
          <ac:chgData name="CARIATI RAFFAELE ALESSANDRO" userId="48d8bb42-a624-47d8-b936-eaa9420abc89" providerId="ADAL" clId="{76D3866E-DC24-4E57-B101-CE131E2F2656}" dt="2023-04-05T10:46:44.158" v="4605" actId="207"/>
          <ac:spMkLst>
            <pc:docMk/>
            <pc:sldMk cId="676884176" sldId="263"/>
            <ac:spMk id="76" creationId="{B79F9E72-D3B1-04F1-2675-A4562AC302FF}"/>
          </ac:spMkLst>
        </pc:spChg>
        <pc:spChg chg="add mod">
          <ac:chgData name="CARIATI RAFFAELE ALESSANDRO" userId="48d8bb42-a624-47d8-b936-eaa9420abc89" providerId="ADAL" clId="{76D3866E-DC24-4E57-B101-CE131E2F2656}" dt="2023-04-05T10:46:44.158" v="4605" actId="207"/>
          <ac:spMkLst>
            <pc:docMk/>
            <pc:sldMk cId="676884176" sldId="263"/>
            <ac:spMk id="77" creationId="{65B2F799-A514-3E51-FB03-AE8A407D527B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91" creationId="{60325322-A182-EA02-B1D2-B80A11BD1E46}"/>
          </ac:spMkLst>
        </pc:spChg>
        <pc:spChg chg="add del mod">
          <ac:chgData name="CARIATI RAFFAELE ALESSANDRO" userId="48d8bb42-a624-47d8-b936-eaa9420abc89" providerId="ADAL" clId="{76D3866E-DC24-4E57-B101-CE131E2F2656}" dt="2023-04-03T15:24:06.693" v="1208" actId="478"/>
          <ac:spMkLst>
            <pc:docMk/>
            <pc:sldMk cId="676884176" sldId="263"/>
            <ac:spMk id="92" creationId="{62790484-4A59-99CE-F4E7-EDF96F376434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94" creationId="{D55C2828-C6FA-D648-1A53-C91F13B5BA5F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95" creationId="{29652AD4-4B26-1083-3C1D-DBE02F30A316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96" creationId="{F0F877CA-AD84-9194-4917-8C5270E6A24B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97" creationId="{C62E104A-EAF8-5799-93F0-502CFAA428B5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98" creationId="{D1904869-4795-7B36-29A1-577D422B8F8B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99" creationId="{A2EAE98B-1DEF-59E3-304E-3851659CC9ED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00" creationId="{189E2453-9468-12B2-7A83-27074139E683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01" creationId="{77A51CDC-0C34-3C84-FE9D-77E8970A753C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02" creationId="{442363ED-C9F1-E908-BCE7-839C495A3F3F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04" creationId="{7E7F7DAE-4F8E-4FA2-069C-3B930E20D597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05" creationId="{FD8513BD-913D-3AA9-2CBA-21D8ED4DDDA4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06" creationId="{EDEFE718-FA34-9DBD-675F-A5AB87D29BD2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07" creationId="{940B0A50-CB31-64B1-E36A-69CF3BDFB2D4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08" creationId="{67BE8A7E-D1DF-8F28-117A-445E2F46D522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09" creationId="{858506EB-40E7-F9E7-A295-AF8E5E0C6AC4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10" creationId="{CC77F7B6-9877-95A8-7B8A-EAD2B14C5EBE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11" creationId="{A64BE131-77CC-8648-1399-2AAC84B74C25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12" creationId="{1D4498E8-ED42-3F08-A704-3348908B7B78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13" creationId="{6A4C5273-40CB-55DD-93EC-DD136CD48265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14" creationId="{B066034F-E7D6-FE2D-7233-4F1B4AF400EF}"/>
          </ac:spMkLst>
        </pc:spChg>
        <pc:spChg chg="mod">
          <ac:chgData name="CARIATI RAFFAELE ALESSANDRO" userId="48d8bb42-a624-47d8-b936-eaa9420abc89" providerId="ADAL" clId="{76D3866E-DC24-4E57-B101-CE131E2F2656}" dt="2023-04-03T15:23:47.120" v="1203" actId="27803"/>
          <ac:spMkLst>
            <pc:docMk/>
            <pc:sldMk cId="676884176" sldId="263"/>
            <ac:spMk id="115" creationId="{7A188C92-EE73-C673-6870-AFFE86AE0BA4}"/>
          </ac:spMkLst>
        </pc:spChg>
        <pc:grpChg chg="add del mod">
          <ac:chgData name="CARIATI RAFFAELE ALESSANDRO" userId="48d8bb42-a624-47d8-b936-eaa9420abc89" providerId="ADAL" clId="{76D3866E-DC24-4E57-B101-CE131E2F2656}" dt="2023-04-03T15:03:33.972" v="943" actId="165"/>
          <ac:grpSpMkLst>
            <pc:docMk/>
            <pc:sldMk cId="676884176" sldId="263"/>
            <ac:grpSpMk id="39" creationId="{1B97572C-740E-FFFF-41F2-36BCED147DFF}"/>
          </ac:grpSpMkLst>
        </pc:grpChg>
        <pc:grpChg chg="add del mod">
          <ac:chgData name="CARIATI RAFFAELE ALESSANDRO" userId="48d8bb42-a624-47d8-b936-eaa9420abc89" providerId="ADAL" clId="{76D3866E-DC24-4E57-B101-CE131E2F2656}" dt="2023-04-03T15:03:33.972" v="943" actId="165"/>
          <ac:grpSpMkLst>
            <pc:docMk/>
            <pc:sldMk cId="676884176" sldId="263"/>
            <ac:grpSpMk id="40" creationId="{06BDC73B-0847-6245-D5E8-804BCA1CD880}"/>
          </ac:grpSpMkLst>
        </pc:grpChg>
        <pc:grpChg chg="add del mod">
          <ac:chgData name="CARIATI RAFFAELE ALESSANDRO" userId="48d8bb42-a624-47d8-b936-eaa9420abc89" providerId="ADAL" clId="{76D3866E-DC24-4E57-B101-CE131E2F2656}" dt="2023-04-03T15:03:33.972" v="943" actId="165"/>
          <ac:grpSpMkLst>
            <pc:docMk/>
            <pc:sldMk cId="676884176" sldId="263"/>
            <ac:grpSpMk id="41" creationId="{5481FAD0-2B28-B16D-0EB6-968A1BDF37F4}"/>
          </ac:grpSpMkLst>
        </pc:grpChg>
        <pc:grpChg chg="add del mod">
          <ac:chgData name="CARIATI RAFFAELE ALESSANDRO" userId="48d8bb42-a624-47d8-b936-eaa9420abc89" providerId="ADAL" clId="{76D3866E-DC24-4E57-B101-CE131E2F2656}" dt="2023-04-03T15:03:33.972" v="943" actId="165"/>
          <ac:grpSpMkLst>
            <pc:docMk/>
            <pc:sldMk cId="676884176" sldId="263"/>
            <ac:grpSpMk id="42" creationId="{AAC1B2DF-D33A-B1D5-A3A7-BFD054BDB826}"/>
          </ac:grpSpMkLst>
        </pc:grpChg>
        <pc:grpChg chg="add del mod">
          <ac:chgData name="CARIATI RAFFAELE ALESSANDRO" userId="48d8bb42-a624-47d8-b936-eaa9420abc89" providerId="ADAL" clId="{76D3866E-DC24-4E57-B101-CE131E2F2656}" dt="2023-04-03T15:03:33.972" v="943" actId="165"/>
          <ac:grpSpMkLst>
            <pc:docMk/>
            <pc:sldMk cId="676884176" sldId="263"/>
            <ac:grpSpMk id="43" creationId="{9976ACCC-24FA-8E67-986E-925A1F1E2684}"/>
          </ac:grpSpMkLst>
        </pc:grpChg>
        <pc:grpChg chg="add mod">
          <ac:chgData name="CARIATI RAFFAELE ALESSANDRO" userId="48d8bb42-a624-47d8-b936-eaa9420abc89" providerId="ADAL" clId="{76D3866E-DC24-4E57-B101-CE131E2F2656}" dt="2023-04-05T10:46:30.744" v="4603" actId="207"/>
          <ac:grpSpMkLst>
            <pc:docMk/>
            <pc:sldMk cId="676884176" sldId="263"/>
            <ac:grpSpMk id="67" creationId="{88DFAB7D-1104-6D66-BFC8-2B3F78C92669}"/>
          </ac:grpSpMkLst>
        </pc:grpChg>
        <pc:grpChg chg="add mod">
          <ac:chgData name="CARIATI RAFFAELE ALESSANDRO" userId="48d8bb42-a624-47d8-b936-eaa9420abc89" providerId="ADAL" clId="{76D3866E-DC24-4E57-B101-CE131E2F2656}" dt="2023-04-05T10:45:16.432" v="4598" actId="207"/>
          <ac:grpSpMkLst>
            <pc:docMk/>
            <pc:sldMk cId="676884176" sldId="263"/>
            <ac:grpSpMk id="68" creationId="{E1F29025-2F46-851C-FEAE-41E31F226AA8}"/>
          </ac:grpSpMkLst>
        </pc:grpChg>
        <pc:grpChg chg="add mod">
          <ac:chgData name="CARIATI RAFFAELE ALESSANDRO" userId="48d8bb42-a624-47d8-b936-eaa9420abc89" providerId="ADAL" clId="{76D3866E-DC24-4E57-B101-CE131E2F2656}" dt="2023-04-05T10:45:00.184" v="4597" actId="207"/>
          <ac:grpSpMkLst>
            <pc:docMk/>
            <pc:sldMk cId="676884176" sldId="263"/>
            <ac:grpSpMk id="69" creationId="{0D007633-D02B-AC38-0019-0B46B0D3ACF0}"/>
          </ac:grpSpMkLst>
        </pc:grpChg>
        <pc:grpChg chg="add mod">
          <ac:chgData name="CARIATI RAFFAELE ALESSANDRO" userId="48d8bb42-a624-47d8-b936-eaa9420abc89" providerId="ADAL" clId="{76D3866E-DC24-4E57-B101-CE131E2F2656}" dt="2023-04-04T13:50:20.670" v="1387" actId="207"/>
          <ac:grpSpMkLst>
            <pc:docMk/>
            <pc:sldMk cId="676884176" sldId="263"/>
            <ac:grpSpMk id="70" creationId="{3182B19F-0331-B366-8BB0-1FB60C96AA55}"/>
          </ac:grpSpMkLst>
        </pc:grpChg>
        <pc:grpChg chg="add mod">
          <ac:chgData name="CARIATI RAFFAELE ALESSANDRO" userId="48d8bb42-a624-47d8-b936-eaa9420abc89" providerId="ADAL" clId="{76D3866E-DC24-4E57-B101-CE131E2F2656}" dt="2023-04-05T10:45:35.496" v="4600" actId="207"/>
          <ac:grpSpMkLst>
            <pc:docMk/>
            <pc:sldMk cId="676884176" sldId="263"/>
            <ac:grpSpMk id="71" creationId="{986550C4-14D8-9C57-50FA-32B15C6792E0}"/>
          </ac:grpSpMkLst>
        </pc:grpChg>
        <pc:grpChg chg="del mod">
          <ac:chgData name="CARIATI RAFFAELE ALESSANDRO" userId="48d8bb42-a624-47d8-b936-eaa9420abc89" providerId="ADAL" clId="{76D3866E-DC24-4E57-B101-CE131E2F2656}" dt="2023-04-03T15:24:08.759" v="1209" actId="478"/>
          <ac:grpSpMkLst>
            <pc:docMk/>
            <pc:sldMk cId="676884176" sldId="263"/>
            <ac:grpSpMk id="90" creationId="{6A860114-A6F0-E381-CC25-22FFC732517B}"/>
          </ac:grpSpMkLst>
        </pc:grpChg>
        <pc:grpChg chg="mod">
          <ac:chgData name="CARIATI RAFFAELE ALESSANDRO" userId="48d8bb42-a624-47d8-b936-eaa9420abc89" providerId="ADAL" clId="{76D3866E-DC24-4E57-B101-CE131E2F2656}" dt="2023-04-03T15:23:47.120" v="1203" actId="27803"/>
          <ac:grpSpMkLst>
            <pc:docMk/>
            <pc:sldMk cId="676884176" sldId="263"/>
            <ac:grpSpMk id="93" creationId="{754D3021-06B4-0931-B6B2-74E9289A681C}"/>
          </ac:grpSpMkLst>
        </pc:grpChg>
        <pc:grpChg chg="mod">
          <ac:chgData name="CARIATI RAFFAELE ALESSANDRO" userId="48d8bb42-a624-47d8-b936-eaa9420abc89" providerId="ADAL" clId="{76D3866E-DC24-4E57-B101-CE131E2F2656}" dt="2023-04-03T15:23:47.120" v="1203" actId="27803"/>
          <ac:grpSpMkLst>
            <pc:docMk/>
            <pc:sldMk cId="676884176" sldId="263"/>
            <ac:grpSpMk id="103" creationId="{DC510DDC-F7BA-98B3-8BA4-A149160D10EA}"/>
          </ac:grpSpMkLst>
        </pc:grpChg>
        <pc:picChg chg="add del mod">
          <ac:chgData name="CARIATI RAFFAELE ALESSANDRO" userId="48d8bb42-a624-47d8-b936-eaa9420abc89" providerId="ADAL" clId="{76D3866E-DC24-4E57-B101-CE131E2F2656}" dt="2023-04-03T14:50:10.240" v="815" actId="478"/>
          <ac:picMkLst>
            <pc:docMk/>
            <pc:sldMk cId="676884176" sldId="263"/>
            <ac:picMk id="20" creationId="{3CF804CA-25DA-B780-1ECE-12A4C3B9196E}"/>
          </ac:picMkLst>
        </pc:picChg>
        <pc:picChg chg="add del mod">
          <ac:chgData name="CARIATI RAFFAELE ALESSANDRO" userId="48d8bb42-a624-47d8-b936-eaa9420abc89" providerId="ADAL" clId="{76D3866E-DC24-4E57-B101-CE131E2F2656}" dt="2023-04-03T14:50:09.800" v="814" actId="478"/>
          <ac:picMkLst>
            <pc:docMk/>
            <pc:sldMk cId="676884176" sldId="263"/>
            <ac:picMk id="21" creationId="{E9E01958-31B7-9757-84C2-8DD2E861911F}"/>
          </ac:picMkLst>
        </pc:picChg>
        <pc:picChg chg="add del mod">
          <ac:chgData name="CARIATI RAFFAELE ALESSANDRO" userId="48d8bb42-a624-47d8-b936-eaa9420abc89" providerId="ADAL" clId="{76D3866E-DC24-4E57-B101-CE131E2F2656}" dt="2023-04-03T14:50:10.912" v="816" actId="478"/>
          <ac:picMkLst>
            <pc:docMk/>
            <pc:sldMk cId="676884176" sldId="263"/>
            <ac:picMk id="22" creationId="{3D44BC63-C409-1C33-9F81-7905348A2B06}"/>
          </ac:picMkLst>
        </pc:picChg>
        <pc:picChg chg="add del mod">
          <ac:chgData name="CARIATI RAFFAELE ALESSANDRO" userId="48d8bb42-a624-47d8-b936-eaa9420abc89" providerId="ADAL" clId="{76D3866E-DC24-4E57-B101-CE131E2F2656}" dt="2023-04-03T14:50:11.539" v="817" actId="478"/>
          <ac:picMkLst>
            <pc:docMk/>
            <pc:sldMk cId="676884176" sldId="263"/>
            <ac:picMk id="23" creationId="{C4A4D70B-D8A2-46A3-A7CE-80970351B9C7}"/>
          </ac:picMkLst>
        </pc:picChg>
        <pc:picChg chg="add mod">
          <ac:chgData name="CARIATI RAFFAELE ALESSANDRO" userId="48d8bb42-a624-47d8-b936-eaa9420abc89" providerId="ADAL" clId="{76D3866E-DC24-4E57-B101-CE131E2F2656}" dt="2023-04-05T10:46:30.744" v="4603" actId="207"/>
          <ac:picMkLst>
            <pc:docMk/>
            <pc:sldMk cId="676884176" sldId="263"/>
            <ac:picMk id="79" creationId="{1FDAB622-0FBC-BEB6-9451-57462FB7A5E7}"/>
          </ac:picMkLst>
        </pc:picChg>
        <pc:picChg chg="add del mod">
          <ac:chgData name="CARIATI RAFFAELE ALESSANDRO" userId="48d8bb42-a624-47d8-b936-eaa9420abc89" providerId="ADAL" clId="{76D3866E-DC24-4E57-B101-CE131E2F2656}" dt="2023-04-03T15:18:43.794" v="1125" actId="478"/>
          <ac:picMkLst>
            <pc:docMk/>
            <pc:sldMk cId="676884176" sldId="263"/>
            <ac:picMk id="81" creationId="{6C9BC02C-945E-50F6-BFE9-110A291D6C32}"/>
          </ac:picMkLst>
        </pc:picChg>
        <pc:picChg chg="add del mod modCrop">
          <ac:chgData name="CARIATI RAFFAELE ALESSANDRO" userId="48d8bb42-a624-47d8-b936-eaa9420abc89" providerId="ADAL" clId="{76D3866E-DC24-4E57-B101-CE131E2F2656}" dt="2023-04-03T15:29:25.912" v="1249" actId="478"/>
          <ac:picMkLst>
            <pc:docMk/>
            <pc:sldMk cId="676884176" sldId="263"/>
            <ac:picMk id="83" creationId="{FBC09F8C-D374-8D0F-7D03-84A4398D7F80}"/>
          </ac:picMkLst>
        </pc:picChg>
        <pc:picChg chg="add del mod modCrop">
          <ac:chgData name="CARIATI RAFFAELE ALESSANDRO" userId="48d8bb42-a624-47d8-b936-eaa9420abc89" providerId="ADAL" clId="{76D3866E-DC24-4E57-B101-CE131E2F2656}" dt="2023-04-03T15:29:25.044" v="1248" actId="478"/>
          <ac:picMkLst>
            <pc:docMk/>
            <pc:sldMk cId="676884176" sldId="263"/>
            <ac:picMk id="85" creationId="{4CDA7ADE-FB74-62B9-4D12-76FF6E72DDCB}"/>
          </ac:picMkLst>
        </pc:picChg>
        <pc:picChg chg="add del mod">
          <ac:chgData name="CARIATI RAFFAELE ALESSANDRO" userId="48d8bb42-a624-47d8-b936-eaa9420abc89" providerId="ADAL" clId="{76D3866E-DC24-4E57-B101-CE131E2F2656}" dt="2023-04-03T15:23:07.238" v="1201" actId="478"/>
          <ac:picMkLst>
            <pc:docMk/>
            <pc:sldMk cId="676884176" sldId="263"/>
            <ac:picMk id="87" creationId="{850E1507-73B2-B0EE-5523-232BF37BE266}"/>
          </ac:picMkLst>
        </pc:picChg>
        <pc:picChg chg="add del mod">
          <ac:chgData name="CARIATI RAFFAELE ALESSANDRO" userId="48d8bb42-a624-47d8-b936-eaa9420abc89" providerId="ADAL" clId="{76D3866E-DC24-4E57-B101-CE131E2F2656}" dt="2023-04-03T15:23:47.120" v="1203" actId="27803"/>
          <ac:picMkLst>
            <pc:docMk/>
            <pc:sldMk cId="676884176" sldId="263"/>
            <ac:picMk id="89" creationId="{838BA98D-A993-5BA3-F1BD-30FCC1B7416F}"/>
          </ac:picMkLst>
        </pc:picChg>
        <pc:picChg chg="add del mod">
          <ac:chgData name="CARIATI RAFFAELE ALESSANDRO" userId="48d8bb42-a624-47d8-b936-eaa9420abc89" providerId="ADAL" clId="{76D3866E-DC24-4E57-B101-CE131E2F2656}" dt="2023-04-03T15:27:24.060" v="1246" actId="478"/>
          <ac:picMkLst>
            <pc:docMk/>
            <pc:sldMk cId="676884176" sldId="263"/>
            <ac:picMk id="117" creationId="{EA2DCF51-7718-6945-2339-A6B4A7C1D91C}"/>
          </ac:picMkLst>
        </pc:picChg>
        <pc:picChg chg="add del mod">
          <ac:chgData name="CARIATI RAFFAELE ALESSANDRO" userId="48d8bb42-a624-47d8-b936-eaa9420abc89" providerId="ADAL" clId="{76D3866E-DC24-4E57-B101-CE131E2F2656}" dt="2023-04-03T15:32:19.521" v="1265" actId="478"/>
          <ac:picMkLst>
            <pc:docMk/>
            <pc:sldMk cId="676884176" sldId="263"/>
            <ac:picMk id="119" creationId="{5AC4EBCB-8CD6-8AC4-8651-1636EC6D2D18}"/>
          </ac:picMkLst>
        </pc:picChg>
        <pc:picChg chg="add mod modCrop">
          <ac:chgData name="CARIATI RAFFAELE ALESSANDRO" userId="48d8bb42-a624-47d8-b936-eaa9420abc89" providerId="ADAL" clId="{76D3866E-DC24-4E57-B101-CE131E2F2656}" dt="2023-04-05T10:45:00.184" v="4597" actId="207"/>
          <ac:picMkLst>
            <pc:docMk/>
            <pc:sldMk cId="676884176" sldId="263"/>
            <ac:picMk id="121" creationId="{29FFAF2A-58FC-942F-6E53-5F7AEC7788E2}"/>
          </ac:picMkLst>
        </pc:picChg>
        <pc:picChg chg="add mod modCrop">
          <ac:chgData name="CARIATI RAFFAELE ALESSANDRO" userId="48d8bb42-a624-47d8-b936-eaa9420abc89" providerId="ADAL" clId="{76D3866E-DC24-4E57-B101-CE131E2F2656}" dt="2023-04-03T15:35:04.890" v="1281" actId="1076"/>
          <ac:picMkLst>
            <pc:docMk/>
            <pc:sldMk cId="676884176" sldId="263"/>
            <ac:picMk id="123" creationId="{F4254F71-9B6E-708B-E174-DC52D5285A52}"/>
          </ac:picMkLst>
        </pc:picChg>
        <pc:picChg chg="add mod modCrop">
          <ac:chgData name="CARIATI RAFFAELE ALESSANDRO" userId="48d8bb42-a624-47d8-b936-eaa9420abc89" providerId="ADAL" clId="{76D3866E-DC24-4E57-B101-CE131E2F2656}" dt="2023-04-05T10:45:16.432" v="4598" actId="207"/>
          <ac:picMkLst>
            <pc:docMk/>
            <pc:sldMk cId="676884176" sldId="263"/>
            <ac:picMk id="125" creationId="{7B0F893C-01CE-825B-75CE-98201B5F609D}"/>
          </ac:picMkLst>
        </pc:picChg>
        <pc:picChg chg="add mod modCrop">
          <ac:chgData name="CARIATI RAFFAELE ALESSANDRO" userId="48d8bb42-a624-47d8-b936-eaa9420abc89" providerId="ADAL" clId="{76D3866E-DC24-4E57-B101-CE131E2F2656}" dt="2023-04-05T10:45:16.432" v="4598" actId="207"/>
          <ac:picMkLst>
            <pc:docMk/>
            <pc:sldMk cId="676884176" sldId="263"/>
            <ac:picMk id="127" creationId="{A7B940CE-C3ED-DEF9-622C-8C143F192782}"/>
          </ac:picMkLst>
        </pc:picChg>
        <pc:picChg chg="add del mod">
          <ac:chgData name="CARIATI RAFFAELE ALESSANDRO" userId="48d8bb42-a624-47d8-b936-eaa9420abc89" providerId="ADAL" clId="{76D3866E-DC24-4E57-B101-CE131E2F2656}" dt="2023-04-03T15:37:27.484" v="1297" actId="478"/>
          <ac:picMkLst>
            <pc:docMk/>
            <pc:sldMk cId="676884176" sldId="263"/>
            <ac:picMk id="129" creationId="{1A947DF6-D650-3E06-DA83-EACBB147ED4D}"/>
          </ac:picMkLst>
        </pc:picChg>
        <pc:picChg chg="add mod">
          <ac:chgData name="CARIATI RAFFAELE ALESSANDRO" userId="48d8bb42-a624-47d8-b936-eaa9420abc89" providerId="ADAL" clId="{76D3866E-DC24-4E57-B101-CE131E2F2656}" dt="2023-04-05T10:46:12.137" v="4602" actId="14826"/>
          <ac:picMkLst>
            <pc:docMk/>
            <pc:sldMk cId="676884176" sldId="263"/>
            <ac:picMk id="131" creationId="{88290AA0-AA77-49CC-832D-A474F17D5985}"/>
          </ac:picMkLst>
        </pc:picChg>
      </pc:sldChg>
      <pc:sldChg chg="addSp delSp modSp mod">
        <pc:chgData name="CARIATI RAFFAELE ALESSANDRO" userId="48d8bb42-a624-47d8-b936-eaa9420abc89" providerId="ADAL" clId="{76D3866E-DC24-4E57-B101-CE131E2F2656}" dt="2023-04-04T16:43:27.262" v="2278" actId="12788"/>
        <pc:sldMkLst>
          <pc:docMk/>
          <pc:sldMk cId="1539551912" sldId="264"/>
        </pc:sldMkLst>
        <pc:spChg chg="add del mod">
          <ac:chgData name="CARIATI RAFFAELE ALESSANDRO" userId="48d8bb42-a624-47d8-b936-eaa9420abc89" providerId="ADAL" clId="{76D3866E-DC24-4E57-B101-CE131E2F2656}" dt="2023-04-04T14:46:21.077" v="1891" actId="1076"/>
          <ac:spMkLst>
            <pc:docMk/>
            <pc:sldMk cId="1539551912" sldId="264"/>
            <ac:spMk id="2" creationId="{F50FA3CB-6144-EEEB-1568-263BC3705244}"/>
          </ac:spMkLst>
        </pc:spChg>
        <pc:spChg chg="add mod topLvl">
          <ac:chgData name="CARIATI RAFFAELE ALESSANDRO" userId="48d8bb42-a624-47d8-b936-eaa9420abc89" providerId="ADAL" clId="{76D3866E-DC24-4E57-B101-CE131E2F2656}" dt="2023-04-04T16:43:23.147" v="2277" actId="164"/>
          <ac:spMkLst>
            <pc:docMk/>
            <pc:sldMk cId="1539551912" sldId="264"/>
            <ac:spMk id="9" creationId="{9BE48E75-B22E-375C-A309-9F3EFFA52209}"/>
          </ac:spMkLst>
        </pc:spChg>
        <pc:spChg chg="add del mod">
          <ac:chgData name="CARIATI RAFFAELE ALESSANDRO" userId="48d8bb42-a624-47d8-b936-eaa9420abc89" providerId="ADAL" clId="{76D3866E-DC24-4E57-B101-CE131E2F2656}" dt="2023-04-04T14:38:45.610" v="1758" actId="478"/>
          <ac:spMkLst>
            <pc:docMk/>
            <pc:sldMk cId="1539551912" sldId="264"/>
            <ac:spMk id="12" creationId="{E43BF614-D0DF-A666-3E84-6E9D0EE16681}"/>
          </ac:spMkLst>
        </pc:spChg>
        <pc:spChg chg="add mod topLvl">
          <ac:chgData name="CARIATI RAFFAELE ALESSANDRO" userId="48d8bb42-a624-47d8-b936-eaa9420abc89" providerId="ADAL" clId="{76D3866E-DC24-4E57-B101-CE131E2F2656}" dt="2023-04-04T16:43:23.147" v="2277" actId="164"/>
          <ac:spMkLst>
            <pc:docMk/>
            <pc:sldMk cId="1539551912" sldId="264"/>
            <ac:spMk id="14" creationId="{84853C08-CCAC-8B10-A763-FA8724D419FB}"/>
          </ac:spMkLst>
        </pc:spChg>
        <pc:spChg chg="add mod ord topLvl">
          <ac:chgData name="CARIATI RAFFAELE ALESSANDRO" userId="48d8bb42-a624-47d8-b936-eaa9420abc89" providerId="ADAL" clId="{76D3866E-DC24-4E57-B101-CE131E2F2656}" dt="2023-04-04T16:43:23.147" v="2277" actId="164"/>
          <ac:spMkLst>
            <pc:docMk/>
            <pc:sldMk cId="1539551912" sldId="264"/>
            <ac:spMk id="15" creationId="{7C3F2737-DAFC-1303-6FEC-EDD7AC851626}"/>
          </ac:spMkLst>
        </pc:spChg>
        <pc:spChg chg="add mod">
          <ac:chgData name="CARIATI RAFFAELE ALESSANDRO" userId="48d8bb42-a624-47d8-b936-eaa9420abc89" providerId="ADAL" clId="{76D3866E-DC24-4E57-B101-CE131E2F2656}" dt="2023-04-04T14:12:40.247" v="1447" actId="571"/>
          <ac:spMkLst>
            <pc:docMk/>
            <pc:sldMk cId="1539551912" sldId="264"/>
            <ac:spMk id="17" creationId="{5CB74CF5-8C9D-D4D5-98D8-5BCBD9A5E8DD}"/>
          </ac:spMkLst>
        </pc:spChg>
        <pc:spChg chg="add mod">
          <ac:chgData name="CARIATI RAFFAELE ALESSANDRO" userId="48d8bb42-a624-47d8-b936-eaa9420abc89" providerId="ADAL" clId="{76D3866E-DC24-4E57-B101-CE131E2F2656}" dt="2023-04-04T14:12:43.799" v="1449" actId="571"/>
          <ac:spMkLst>
            <pc:docMk/>
            <pc:sldMk cId="1539551912" sldId="264"/>
            <ac:spMk id="19" creationId="{CEFA9223-AD5C-2FD3-A130-007381300778}"/>
          </ac:spMkLst>
        </pc:spChg>
        <pc:spChg chg="add mod">
          <ac:chgData name="CARIATI RAFFAELE ALESSANDRO" userId="48d8bb42-a624-47d8-b936-eaa9420abc89" providerId="ADAL" clId="{76D3866E-DC24-4E57-B101-CE131E2F2656}" dt="2023-04-04T14:14:16.163" v="1488" actId="571"/>
          <ac:spMkLst>
            <pc:docMk/>
            <pc:sldMk cId="1539551912" sldId="264"/>
            <ac:spMk id="22" creationId="{B0D305CC-55E3-708B-8151-014F306A515D}"/>
          </ac:spMkLst>
        </pc:spChg>
        <pc:spChg chg="add del mod">
          <ac:chgData name="CARIATI RAFFAELE ALESSANDRO" userId="48d8bb42-a624-47d8-b936-eaa9420abc89" providerId="ADAL" clId="{76D3866E-DC24-4E57-B101-CE131E2F2656}" dt="2023-04-04T14:17:40.955" v="1517" actId="478"/>
          <ac:spMkLst>
            <pc:docMk/>
            <pc:sldMk cId="1539551912" sldId="264"/>
            <ac:spMk id="29" creationId="{AA2B5E75-EE8F-3C66-EA71-A171248BBB27}"/>
          </ac:spMkLst>
        </pc:spChg>
        <pc:spChg chg="add mod ord topLvl">
          <ac:chgData name="CARIATI RAFFAELE ALESSANDRO" userId="48d8bb42-a624-47d8-b936-eaa9420abc89" providerId="ADAL" clId="{76D3866E-DC24-4E57-B101-CE131E2F2656}" dt="2023-04-04T16:43:23.147" v="2277" actId="164"/>
          <ac:spMkLst>
            <pc:docMk/>
            <pc:sldMk cId="1539551912" sldId="264"/>
            <ac:spMk id="35" creationId="{D907B966-1417-5BAD-464E-E793F765329A}"/>
          </ac:spMkLst>
        </pc:spChg>
        <pc:spChg chg="add mod ord topLvl">
          <ac:chgData name="CARIATI RAFFAELE ALESSANDRO" userId="48d8bb42-a624-47d8-b936-eaa9420abc89" providerId="ADAL" clId="{76D3866E-DC24-4E57-B101-CE131E2F2656}" dt="2023-04-04T16:43:23.147" v="2277" actId="164"/>
          <ac:spMkLst>
            <pc:docMk/>
            <pc:sldMk cId="1539551912" sldId="264"/>
            <ac:spMk id="36" creationId="{7EDCE54E-2BE4-B1BF-F206-7B4FE8C62305}"/>
          </ac:spMkLst>
        </pc:spChg>
        <pc:spChg chg="add mod ord topLvl">
          <ac:chgData name="CARIATI RAFFAELE ALESSANDRO" userId="48d8bb42-a624-47d8-b936-eaa9420abc89" providerId="ADAL" clId="{76D3866E-DC24-4E57-B101-CE131E2F2656}" dt="2023-04-04T16:43:23.147" v="2277" actId="164"/>
          <ac:spMkLst>
            <pc:docMk/>
            <pc:sldMk cId="1539551912" sldId="264"/>
            <ac:spMk id="37" creationId="{932990C1-C532-B333-91E4-422F9921D2F1}"/>
          </ac:spMkLst>
        </pc:spChg>
        <pc:spChg chg="add mod topLvl">
          <ac:chgData name="CARIATI RAFFAELE ALESSANDRO" userId="48d8bb42-a624-47d8-b936-eaa9420abc89" providerId="ADAL" clId="{76D3866E-DC24-4E57-B101-CE131E2F2656}" dt="2023-04-04T16:42:42.704" v="2274" actId="2085"/>
          <ac:spMkLst>
            <pc:docMk/>
            <pc:sldMk cId="1539551912" sldId="264"/>
            <ac:spMk id="38" creationId="{D9CE6B97-757D-8C43-EC09-FDFC3705F534}"/>
          </ac:spMkLst>
        </pc:spChg>
        <pc:spChg chg="add mod topLvl">
          <ac:chgData name="CARIATI RAFFAELE ALESSANDRO" userId="48d8bb42-a624-47d8-b936-eaa9420abc89" providerId="ADAL" clId="{76D3866E-DC24-4E57-B101-CE131E2F2656}" dt="2023-04-04T16:42:42.704" v="2274" actId="2085"/>
          <ac:spMkLst>
            <pc:docMk/>
            <pc:sldMk cId="1539551912" sldId="264"/>
            <ac:spMk id="39" creationId="{5EC9E395-16B4-181D-8DF9-86379558909C}"/>
          </ac:spMkLst>
        </pc:spChg>
        <pc:spChg chg="add mod topLvl">
          <ac:chgData name="CARIATI RAFFAELE ALESSANDRO" userId="48d8bb42-a624-47d8-b936-eaa9420abc89" providerId="ADAL" clId="{76D3866E-DC24-4E57-B101-CE131E2F2656}" dt="2023-04-04T16:42:42.704" v="2274" actId="2085"/>
          <ac:spMkLst>
            <pc:docMk/>
            <pc:sldMk cId="1539551912" sldId="264"/>
            <ac:spMk id="40" creationId="{880C5B84-5DBD-BF6B-ABF4-4F8669827363}"/>
          </ac:spMkLst>
        </pc:spChg>
        <pc:spChg chg="add mod topLvl">
          <ac:chgData name="CARIATI RAFFAELE ALESSANDRO" userId="48d8bb42-a624-47d8-b936-eaa9420abc89" providerId="ADAL" clId="{76D3866E-DC24-4E57-B101-CE131E2F2656}" dt="2023-04-04T16:43:05.992" v="2275" actId="2085"/>
          <ac:spMkLst>
            <pc:docMk/>
            <pc:sldMk cId="1539551912" sldId="264"/>
            <ac:spMk id="47" creationId="{2E277181-56A9-6A41-7D8A-C576ED16EA25}"/>
          </ac:spMkLst>
        </pc:spChg>
        <pc:spChg chg="add mod topLvl">
          <ac:chgData name="CARIATI RAFFAELE ALESSANDRO" userId="48d8bb42-a624-47d8-b936-eaa9420abc89" providerId="ADAL" clId="{76D3866E-DC24-4E57-B101-CE131E2F2656}" dt="2023-04-04T16:43:05.992" v="2275" actId="2085"/>
          <ac:spMkLst>
            <pc:docMk/>
            <pc:sldMk cId="1539551912" sldId="264"/>
            <ac:spMk id="48" creationId="{1A9588E8-2FA2-8A83-7C5E-ED18A067DBAA}"/>
          </ac:spMkLst>
        </pc:spChg>
        <pc:spChg chg="add mod topLvl">
          <ac:chgData name="CARIATI RAFFAELE ALESSANDRO" userId="48d8bb42-a624-47d8-b936-eaa9420abc89" providerId="ADAL" clId="{76D3866E-DC24-4E57-B101-CE131E2F2656}" dt="2023-04-04T16:43:05.992" v="2275" actId="2085"/>
          <ac:spMkLst>
            <pc:docMk/>
            <pc:sldMk cId="1539551912" sldId="264"/>
            <ac:spMk id="49" creationId="{BE6F60AF-C855-A3A5-4A07-A6D321615DF2}"/>
          </ac:spMkLst>
        </pc:spChg>
        <pc:spChg chg="add del mod">
          <ac:chgData name="CARIATI RAFFAELE ALESSANDRO" userId="48d8bb42-a624-47d8-b936-eaa9420abc89" providerId="ADAL" clId="{76D3866E-DC24-4E57-B101-CE131E2F2656}" dt="2023-04-04T14:28:53.333" v="1639"/>
          <ac:spMkLst>
            <pc:docMk/>
            <pc:sldMk cId="1539551912" sldId="264"/>
            <ac:spMk id="51" creationId="{119AD4EA-BE01-644E-6AD3-9807617B4913}"/>
          </ac:spMkLst>
        </pc:spChg>
        <pc:spChg chg="add del mod">
          <ac:chgData name="CARIATI RAFFAELE ALESSANDRO" userId="48d8bb42-a624-47d8-b936-eaa9420abc89" providerId="ADAL" clId="{76D3866E-DC24-4E57-B101-CE131E2F2656}" dt="2023-04-04T14:28:53.333" v="1639"/>
          <ac:spMkLst>
            <pc:docMk/>
            <pc:sldMk cId="1539551912" sldId="264"/>
            <ac:spMk id="52" creationId="{FAD8E0EA-77D1-BE63-E712-E0941D9131C2}"/>
          </ac:spMkLst>
        </pc:spChg>
        <pc:spChg chg="add del mod">
          <ac:chgData name="CARIATI RAFFAELE ALESSANDRO" userId="48d8bb42-a624-47d8-b936-eaa9420abc89" providerId="ADAL" clId="{76D3866E-DC24-4E57-B101-CE131E2F2656}" dt="2023-04-04T14:28:53.333" v="1639"/>
          <ac:spMkLst>
            <pc:docMk/>
            <pc:sldMk cId="1539551912" sldId="264"/>
            <ac:spMk id="53" creationId="{DC9962CE-8F94-6A02-E8C4-DD93135C8592}"/>
          </ac:spMkLst>
        </pc:spChg>
        <pc:spChg chg="add del mod">
          <ac:chgData name="CARIATI RAFFAELE ALESSANDRO" userId="48d8bb42-a624-47d8-b936-eaa9420abc89" providerId="ADAL" clId="{76D3866E-DC24-4E57-B101-CE131E2F2656}" dt="2023-04-04T14:28:55.957" v="1641" actId="21"/>
          <ac:spMkLst>
            <pc:docMk/>
            <pc:sldMk cId="1539551912" sldId="264"/>
            <ac:spMk id="54" creationId="{EA917DDF-4699-26D1-D516-9515A39A052A}"/>
          </ac:spMkLst>
        </pc:spChg>
        <pc:spChg chg="add del mod">
          <ac:chgData name="CARIATI RAFFAELE ALESSANDRO" userId="48d8bb42-a624-47d8-b936-eaa9420abc89" providerId="ADAL" clId="{76D3866E-DC24-4E57-B101-CE131E2F2656}" dt="2023-04-04T14:28:55.957" v="1641" actId="21"/>
          <ac:spMkLst>
            <pc:docMk/>
            <pc:sldMk cId="1539551912" sldId="264"/>
            <ac:spMk id="55" creationId="{07976E0E-51AA-24D0-F65C-73E413918A0C}"/>
          </ac:spMkLst>
        </pc:spChg>
        <pc:spChg chg="add del mod">
          <ac:chgData name="CARIATI RAFFAELE ALESSANDRO" userId="48d8bb42-a624-47d8-b936-eaa9420abc89" providerId="ADAL" clId="{76D3866E-DC24-4E57-B101-CE131E2F2656}" dt="2023-04-04T14:28:55.957" v="1641" actId="21"/>
          <ac:spMkLst>
            <pc:docMk/>
            <pc:sldMk cId="1539551912" sldId="264"/>
            <ac:spMk id="56" creationId="{D3C0A6FD-84BA-A792-C637-1F66F612FE7B}"/>
          </ac:spMkLst>
        </pc:spChg>
        <pc:spChg chg="add mod topLvl">
          <ac:chgData name="CARIATI RAFFAELE ALESSANDRO" userId="48d8bb42-a624-47d8-b936-eaa9420abc89" providerId="ADAL" clId="{76D3866E-DC24-4E57-B101-CE131E2F2656}" dt="2023-04-04T16:43:23.147" v="2277" actId="164"/>
          <ac:spMkLst>
            <pc:docMk/>
            <pc:sldMk cId="1539551912" sldId="264"/>
            <ac:spMk id="57" creationId="{16AE1FBB-A326-0EF0-E233-DAC314B4E495}"/>
          </ac:spMkLst>
        </pc:spChg>
        <pc:spChg chg="add mod">
          <ac:chgData name="CARIATI RAFFAELE ALESSANDRO" userId="48d8bb42-a624-47d8-b936-eaa9420abc89" providerId="ADAL" clId="{76D3866E-DC24-4E57-B101-CE131E2F2656}" dt="2023-04-04T14:29:54.922" v="1669" actId="571"/>
          <ac:spMkLst>
            <pc:docMk/>
            <pc:sldMk cId="1539551912" sldId="264"/>
            <ac:spMk id="58" creationId="{0ABCA0AC-D688-4078-CF16-1318CDD40956}"/>
          </ac:spMkLst>
        </pc:spChg>
        <pc:spChg chg="add del mod">
          <ac:chgData name="CARIATI RAFFAELE ALESSANDRO" userId="48d8bb42-a624-47d8-b936-eaa9420abc89" providerId="ADAL" clId="{76D3866E-DC24-4E57-B101-CE131E2F2656}" dt="2023-04-04T16:43:23.147" v="2277" actId="164"/>
          <ac:spMkLst>
            <pc:docMk/>
            <pc:sldMk cId="1539551912" sldId="264"/>
            <ac:spMk id="58" creationId="{4F07B093-59AC-A863-0332-E67E44AAF928}"/>
          </ac:spMkLst>
        </pc:spChg>
        <pc:spChg chg="add del">
          <ac:chgData name="CARIATI RAFFAELE ALESSANDRO" userId="48d8bb42-a624-47d8-b936-eaa9420abc89" providerId="ADAL" clId="{76D3866E-DC24-4E57-B101-CE131E2F2656}" dt="2023-04-04T14:31:08.559" v="1676" actId="11529"/>
          <ac:spMkLst>
            <pc:docMk/>
            <pc:sldMk cId="1539551912" sldId="264"/>
            <ac:spMk id="60" creationId="{B86A52B1-1965-616A-9318-8E7C82C02EDB}"/>
          </ac:spMkLst>
        </pc:spChg>
        <pc:spChg chg="add mod">
          <ac:chgData name="CARIATI RAFFAELE ALESSANDRO" userId="48d8bb42-a624-47d8-b936-eaa9420abc89" providerId="ADAL" clId="{76D3866E-DC24-4E57-B101-CE131E2F2656}" dt="2023-04-04T16:43:23.147" v="2277" actId="164"/>
          <ac:spMkLst>
            <pc:docMk/>
            <pc:sldMk cId="1539551912" sldId="264"/>
            <ac:spMk id="73" creationId="{290BFC6A-E01B-AD2A-7891-F1CC4642CB61}"/>
          </ac:spMkLst>
        </pc:spChg>
        <pc:spChg chg="mod">
          <ac:chgData name="CARIATI RAFFAELE ALESSANDRO" userId="48d8bb42-a624-47d8-b936-eaa9420abc89" providerId="ADAL" clId="{76D3866E-DC24-4E57-B101-CE131E2F2656}" dt="2023-04-04T14:35:02.559" v="1722" actId="571"/>
          <ac:spMkLst>
            <pc:docMk/>
            <pc:sldMk cId="1539551912" sldId="264"/>
            <ac:spMk id="87" creationId="{33250CA2-11C5-450F-CDD4-94DB18DFF6F2}"/>
          </ac:spMkLst>
        </pc:spChg>
        <pc:spChg chg="mod">
          <ac:chgData name="CARIATI RAFFAELE ALESSANDRO" userId="48d8bb42-a624-47d8-b936-eaa9420abc89" providerId="ADAL" clId="{76D3866E-DC24-4E57-B101-CE131E2F2656}" dt="2023-04-04T14:35:02.559" v="1722" actId="571"/>
          <ac:spMkLst>
            <pc:docMk/>
            <pc:sldMk cId="1539551912" sldId="264"/>
            <ac:spMk id="88" creationId="{8258BA91-2A09-046F-4AA3-F8A07E7B2892}"/>
          </ac:spMkLst>
        </pc:spChg>
        <pc:grpChg chg="add mod topLvl">
          <ac:chgData name="CARIATI RAFFAELE ALESSANDRO" userId="48d8bb42-a624-47d8-b936-eaa9420abc89" providerId="ADAL" clId="{76D3866E-DC24-4E57-B101-CE131E2F2656}" dt="2023-04-04T16:43:23.147" v="2277" actId="164"/>
          <ac:grpSpMkLst>
            <pc:docMk/>
            <pc:sldMk cId="1539551912" sldId="264"/>
            <ac:grpSpMk id="4" creationId="{36D4C8E1-786A-D097-9F18-4BFAFAEAE07F}"/>
          </ac:grpSpMkLst>
        </pc:grpChg>
        <pc:grpChg chg="add mod">
          <ac:chgData name="CARIATI RAFFAELE ALESSANDRO" userId="48d8bb42-a624-47d8-b936-eaa9420abc89" providerId="ADAL" clId="{76D3866E-DC24-4E57-B101-CE131E2F2656}" dt="2023-04-04T14:37:20.389" v="1743" actId="164"/>
          <ac:grpSpMkLst>
            <pc:docMk/>
            <pc:sldMk cId="1539551912" sldId="264"/>
            <ac:grpSpMk id="5" creationId="{D0B2B8E4-27ED-75A1-5B50-45B8B728426D}"/>
          </ac:grpSpMkLst>
        </pc:grpChg>
        <pc:grpChg chg="add mod">
          <ac:chgData name="CARIATI RAFFAELE ALESSANDRO" userId="48d8bb42-a624-47d8-b936-eaa9420abc89" providerId="ADAL" clId="{76D3866E-DC24-4E57-B101-CE131E2F2656}" dt="2023-04-04T14:37:19.887" v="1742" actId="164"/>
          <ac:grpSpMkLst>
            <pc:docMk/>
            <pc:sldMk cId="1539551912" sldId="264"/>
            <ac:grpSpMk id="6" creationId="{F10A4BDD-D6E0-1070-E95B-6883DA86141C}"/>
          </ac:grpSpMkLst>
        </pc:grpChg>
        <pc:grpChg chg="add mod">
          <ac:chgData name="CARIATI RAFFAELE ALESSANDRO" userId="48d8bb42-a624-47d8-b936-eaa9420abc89" providerId="ADAL" clId="{76D3866E-DC24-4E57-B101-CE131E2F2656}" dt="2023-04-04T14:37:19.596" v="1741" actId="164"/>
          <ac:grpSpMkLst>
            <pc:docMk/>
            <pc:sldMk cId="1539551912" sldId="264"/>
            <ac:grpSpMk id="7" creationId="{827273E5-1E6A-77CE-2C59-E52F57446CE0}"/>
          </ac:grpSpMkLst>
        </pc:grpChg>
        <pc:grpChg chg="add del mod">
          <ac:chgData name="CARIATI RAFFAELE ALESSANDRO" userId="48d8bb42-a624-47d8-b936-eaa9420abc89" providerId="ADAL" clId="{76D3866E-DC24-4E57-B101-CE131E2F2656}" dt="2023-04-04T14:40:44.430" v="1790" actId="165"/>
          <ac:grpSpMkLst>
            <pc:docMk/>
            <pc:sldMk cId="1539551912" sldId="264"/>
            <ac:grpSpMk id="16" creationId="{433243DF-2E60-E4C7-28FC-422251C6AEA2}"/>
          </ac:grpSpMkLst>
        </pc:grpChg>
        <pc:grpChg chg="add del mod">
          <ac:chgData name="CARIATI RAFFAELE ALESSANDRO" userId="48d8bb42-a624-47d8-b936-eaa9420abc89" providerId="ADAL" clId="{76D3866E-DC24-4E57-B101-CE131E2F2656}" dt="2023-04-04T14:40:44.430" v="1790" actId="165"/>
          <ac:grpSpMkLst>
            <pc:docMk/>
            <pc:sldMk cId="1539551912" sldId="264"/>
            <ac:grpSpMk id="17" creationId="{4A230D7B-DB55-BC19-D2E9-72D138E0F015}"/>
          </ac:grpSpMkLst>
        </pc:grpChg>
        <pc:grpChg chg="add del mod">
          <ac:chgData name="CARIATI RAFFAELE ALESSANDRO" userId="48d8bb42-a624-47d8-b936-eaa9420abc89" providerId="ADAL" clId="{76D3866E-DC24-4E57-B101-CE131E2F2656}" dt="2023-04-04T14:40:44.430" v="1790" actId="165"/>
          <ac:grpSpMkLst>
            <pc:docMk/>
            <pc:sldMk cId="1539551912" sldId="264"/>
            <ac:grpSpMk id="18" creationId="{22C44E79-5AA9-42B5-F2B1-CA59F5E16BFA}"/>
          </ac:grpSpMkLst>
        </pc:grpChg>
        <pc:grpChg chg="add del mod">
          <ac:chgData name="CARIATI RAFFAELE ALESSANDRO" userId="48d8bb42-a624-47d8-b936-eaa9420abc89" providerId="ADAL" clId="{76D3866E-DC24-4E57-B101-CE131E2F2656}" dt="2023-04-04T14:24:33.415" v="1595" actId="165"/>
          <ac:grpSpMkLst>
            <pc:docMk/>
            <pc:sldMk cId="1539551912" sldId="264"/>
            <ac:grpSpMk id="41" creationId="{94A192F9-24F6-3FEE-D8CC-8A6AEB2EB987}"/>
          </ac:grpSpMkLst>
        </pc:grpChg>
        <pc:grpChg chg="add del mod">
          <ac:chgData name="CARIATI RAFFAELE ALESSANDRO" userId="48d8bb42-a624-47d8-b936-eaa9420abc89" providerId="ADAL" clId="{76D3866E-DC24-4E57-B101-CE131E2F2656}" dt="2023-04-04T14:25:17.007" v="1619" actId="165"/>
          <ac:grpSpMkLst>
            <pc:docMk/>
            <pc:sldMk cId="1539551912" sldId="264"/>
            <ac:grpSpMk id="42" creationId="{3D7CE765-0D74-7CBF-1720-F6A70162F55D}"/>
          </ac:grpSpMkLst>
        </pc:grpChg>
        <pc:grpChg chg="add del mod">
          <ac:chgData name="CARIATI RAFFAELE ALESSANDRO" userId="48d8bb42-a624-47d8-b936-eaa9420abc89" providerId="ADAL" clId="{76D3866E-DC24-4E57-B101-CE131E2F2656}" dt="2023-04-04T14:28:49.145" v="1637" actId="165"/>
          <ac:grpSpMkLst>
            <pc:docMk/>
            <pc:sldMk cId="1539551912" sldId="264"/>
            <ac:grpSpMk id="50" creationId="{638C709B-B3ED-DDCD-AD7C-214011399ACA}"/>
          </ac:grpSpMkLst>
        </pc:grpChg>
        <pc:grpChg chg="add del mod">
          <ac:chgData name="CARIATI RAFFAELE ALESSANDRO" userId="48d8bb42-a624-47d8-b936-eaa9420abc89" providerId="ADAL" clId="{76D3866E-DC24-4E57-B101-CE131E2F2656}" dt="2023-04-04T14:30:42.317" v="1674" actId="165"/>
          <ac:grpSpMkLst>
            <pc:docMk/>
            <pc:sldMk cId="1539551912" sldId="264"/>
            <ac:grpSpMk id="59" creationId="{962173FC-E733-2205-062C-414D59DF3913}"/>
          </ac:grpSpMkLst>
        </pc:grpChg>
        <pc:grpChg chg="add mod">
          <ac:chgData name="CARIATI RAFFAELE ALESSANDRO" userId="48d8bb42-a624-47d8-b936-eaa9420abc89" providerId="ADAL" clId="{76D3866E-DC24-4E57-B101-CE131E2F2656}" dt="2023-04-04T16:43:27.262" v="2278" actId="12788"/>
          <ac:grpSpMkLst>
            <pc:docMk/>
            <pc:sldMk cId="1539551912" sldId="264"/>
            <ac:grpSpMk id="74" creationId="{C7011ED6-2C9F-EFBC-9EB0-1D677C2D4701}"/>
          </ac:grpSpMkLst>
        </pc:grpChg>
        <pc:grpChg chg="add del mod">
          <ac:chgData name="CARIATI RAFFAELE ALESSANDRO" userId="48d8bb42-a624-47d8-b936-eaa9420abc89" providerId="ADAL" clId="{76D3866E-DC24-4E57-B101-CE131E2F2656}" dt="2023-04-04T14:34:46.774" v="1717" actId="165"/>
          <ac:grpSpMkLst>
            <pc:docMk/>
            <pc:sldMk cId="1539551912" sldId="264"/>
            <ac:grpSpMk id="82" creationId="{8DE40A78-CCD8-0DAC-9981-46F91B638ABF}"/>
          </ac:grpSpMkLst>
        </pc:grpChg>
        <pc:grpChg chg="add mod">
          <ac:chgData name="CARIATI RAFFAELE ALESSANDRO" userId="48d8bb42-a624-47d8-b936-eaa9420abc89" providerId="ADAL" clId="{76D3866E-DC24-4E57-B101-CE131E2F2656}" dt="2023-04-04T14:40:44.430" v="1790" actId="165"/>
          <ac:grpSpMkLst>
            <pc:docMk/>
            <pc:sldMk cId="1539551912" sldId="264"/>
            <ac:grpSpMk id="83" creationId="{6AE47A00-692F-BE1B-ED84-A95ABB539ECF}"/>
          </ac:grpSpMkLst>
        </pc:grpChg>
        <pc:grpChg chg="add mod">
          <ac:chgData name="CARIATI RAFFAELE ALESSANDRO" userId="48d8bb42-a624-47d8-b936-eaa9420abc89" providerId="ADAL" clId="{76D3866E-DC24-4E57-B101-CE131E2F2656}" dt="2023-04-04T14:34:50.127" v="1719" actId="164"/>
          <ac:grpSpMkLst>
            <pc:docMk/>
            <pc:sldMk cId="1539551912" sldId="264"/>
            <ac:grpSpMk id="84" creationId="{C7E476E2-D3A1-7040-8359-4B8189C2CF63}"/>
          </ac:grpSpMkLst>
        </pc:grpChg>
        <pc:grpChg chg="add del mod">
          <ac:chgData name="CARIATI RAFFAELE ALESSANDRO" userId="48d8bb42-a624-47d8-b936-eaa9420abc89" providerId="ADAL" clId="{76D3866E-DC24-4E57-B101-CE131E2F2656}" dt="2023-04-04T14:35:08.368" v="1723" actId="165"/>
          <ac:grpSpMkLst>
            <pc:docMk/>
            <pc:sldMk cId="1539551912" sldId="264"/>
            <ac:grpSpMk id="85" creationId="{CB455F04-7AE2-B146-8B9F-745C9CE538FA}"/>
          </ac:grpSpMkLst>
        </pc:grpChg>
        <pc:grpChg chg="add mod">
          <ac:chgData name="CARIATI RAFFAELE ALESSANDRO" userId="48d8bb42-a624-47d8-b936-eaa9420abc89" providerId="ADAL" clId="{76D3866E-DC24-4E57-B101-CE131E2F2656}" dt="2023-04-04T14:35:02.559" v="1722" actId="571"/>
          <ac:grpSpMkLst>
            <pc:docMk/>
            <pc:sldMk cId="1539551912" sldId="264"/>
            <ac:grpSpMk id="86" creationId="{AED0B416-5D06-9FE5-F854-FCB7BDE51A4B}"/>
          </ac:grpSpMkLst>
        </pc:grpChg>
        <pc:grpChg chg="add mod topLvl">
          <ac:chgData name="CARIATI RAFFAELE ALESSANDRO" userId="48d8bb42-a624-47d8-b936-eaa9420abc89" providerId="ADAL" clId="{76D3866E-DC24-4E57-B101-CE131E2F2656}" dt="2023-04-04T16:43:23.147" v="2277" actId="164"/>
          <ac:grpSpMkLst>
            <pc:docMk/>
            <pc:sldMk cId="1539551912" sldId="264"/>
            <ac:grpSpMk id="91" creationId="{9245045F-C851-89B2-FD02-80A07C6DB8C4}"/>
          </ac:grpSpMkLst>
        </pc:grpChg>
        <pc:picChg chg="add del mod">
          <ac:chgData name="CARIATI RAFFAELE ALESSANDRO" userId="48d8bb42-a624-47d8-b936-eaa9420abc89" providerId="ADAL" clId="{76D3866E-DC24-4E57-B101-CE131E2F2656}" dt="2023-04-03T15:25:58.449" v="1219" actId="931"/>
          <ac:picMkLst>
            <pc:docMk/>
            <pc:sldMk cId="1539551912" sldId="264"/>
            <ac:picMk id="5" creationId="{0CA9F442-8465-F221-F317-5215DC4D7701}"/>
          </ac:picMkLst>
        </pc:picChg>
        <pc:picChg chg="add del mod modCrop">
          <ac:chgData name="CARIATI RAFFAELE ALESSANDRO" userId="48d8bb42-a624-47d8-b936-eaa9420abc89" providerId="ADAL" clId="{76D3866E-DC24-4E57-B101-CE131E2F2656}" dt="2023-04-04T14:11:07.260" v="1420" actId="478"/>
          <ac:picMkLst>
            <pc:docMk/>
            <pc:sldMk cId="1539551912" sldId="264"/>
            <ac:picMk id="5" creationId="{D00840DA-2B77-0021-E133-829969BBB331}"/>
          </ac:picMkLst>
        </pc:picChg>
        <pc:picChg chg="add del mod ord">
          <ac:chgData name="CARIATI RAFFAELE ALESSANDRO" userId="48d8bb42-a624-47d8-b936-eaa9420abc89" providerId="ADAL" clId="{76D3866E-DC24-4E57-B101-CE131E2F2656}" dt="2023-04-04T14:13:26.160" v="1476" actId="478"/>
          <ac:picMkLst>
            <pc:docMk/>
            <pc:sldMk cId="1539551912" sldId="264"/>
            <ac:picMk id="11" creationId="{2F4396B7-4A65-C700-D16E-61F9630B4033}"/>
          </ac:picMkLst>
        </pc:picChg>
        <pc:picChg chg="add mod">
          <ac:chgData name="CARIATI RAFFAELE ALESSANDRO" userId="48d8bb42-a624-47d8-b936-eaa9420abc89" providerId="ADAL" clId="{76D3866E-DC24-4E57-B101-CE131E2F2656}" dt="2023-04-04T14:12:21.370" v="1437" actId="571"/>
          <ac:picMkLst>
            <pc:docMk/>
            <pc:sldMk cId="1539551912" sldId="264"/>
            <ac:picMk id="13" creationId="{22C4B1C9-B7CB-A4F4-CAEF-AAD212FE1B1E}"/>
          </ac:picMkLst>
        </pc:picChg>
        <pc:picChg chg="add mod">
          <ac:chgData name="CARIATI RAFFAELE ALESSANDRO" userId="48d8bb42-a624-47d8-b936-eaa9420abc89" providerId="ADAL" clId="{76D3866E-DC24-4E57-B101-CE131E2F2656}" dt="2023-04-04T14:12:35.925" v="1445" actId="571"/>
          <ac:picMkLst>
            <pc:docMk/>
            <pc:sldMk cId="1539551912" sldId="264"/>
            <ac:picMk id="15" creationId="{F3C43032-F29D-283B-9EF7-5E4088B01D91}"/>
          </ac:picMkLst>
        </pc:picChg>
        <pc:picChg chg="add mod">
          <ac:chgData name="CARIATI RAFFAELE ALESSANDRO" userId="48d8bb42-a624-47d8-b936-eaa9420abc89" providerId="ADAL" clId="{76D3866E-DC24-4E57-B101-CE131E2F2656}" dt="2023-04-04T14:12:40.247" v="1447" actId="571"/>
          <ac:picMkLst>
            <pc:docMk/>
            <pc:sldMk cId="1539551912" sldId="264"/>
            <ac:picMk id="16" creationId="{B34DCDA7-8C41-80C6-E1A6-EA86D6187264}"/>
          </ac:picMkLst>
        </pc:picChg>
        <pc:picChg chg="add mod">
          <ac:chgData name="CARIATI RAFFAELE ALESSANDRO" userId="48d8bb42-a624-47d8-b936-eaa9420abc89" providerId="ADAL" clId="{76D3866E-DC24-4E57-B101-CE131E2F2656}" dt="2023-04-04T14:12:43.799" v="1449" actId="571"/>
          <ac:picMkLst>
            <pc:docMk/>
            <pc:sldMk cId="1539551912" sldId="264"/>
            <ac:picMk id="18" creationId="{9F48F0A7-95E2-6619-1662-2849042F02FB}"/>
          </ac:picMkLst>
        </pc:picChg>
        <pc:picChg chg="add mod topLvl">
          <ac:chgData name="CARIATI RAFFAELE ALESSANDRO" userId="48d8bb42-a624-47d8-b936-eaa9420abc89" providerId="ADAL" clId="{76D3866E-DC24-4E57-B101-CE131E2F2656}" dt="2023-04-04T16:43:23.147" v="2277" actId="164"/>
          <ac:picMkLst>
            <pc:docMk/>
            <pc:sldMk cId="1539551912" sldId="264"/>
            <ac:picMk id="21" creationId="{439B9CE9-9BEC-D949-F2C6-5C2DE8B228E9}"/>
          </ac:picMkLst>
        </pc:picChg>
        <pc:picChg chg="add del mod modCrop">
          <ac:chgData name="CARIATI RAFFAELE ALESSANDRO" userId="48d8bb42-a624-47d8-b936-eaa9420abc89" providerId="ADAL" clId="{76D3866E-DC24-4E57-B101-CE131E2F2656}" dt="2023-04-04T14:15:17.660" v="1496" actId="478"/>
          <ac:picMkLst>
            <pc:docMk/>
            <pc:sldMk cId="1539551912" sldId="264"/>
            <ac:picMk id="24" creationId="{B167EE80-C1DE-B337-0C86-12EAB490A0D7}"/>
          </ac:picMkLst>
        </pc:picChg>
        <pc:picChg chg="add mod topLvl">
          <ac:chgData name="CARIATI RAFFAELE ALESSANDRO" userId="48d8bb42-a624-47d8-b936-eaa9420abc89" providerId="ADAL" clId="{76D3866E-DC24-4E57-B101-CE131E2F2656}" dt="2023-04-04T16:43:23.147" v="2277" actId="164"/>
          <ac:picMkLst>
            <pc:docMk/>
            <pc:sldMk cId="1539551912" sldId="264"/>
            <ac:picMk id="26" creationId="{772219F6-1E26-BF4E-B8D9-AC5C7BA19982}"/>
          </ac:picMkLst>
        </pc:picChg>
        <pc:picChg chg="add mod modCrop">
          <ac:chgData name="CARIATI RAFFAELE ALESSANDRO" userId="48d8bb42-a624-47d8-b936-eaa9420abc89" providerId="ADAL" clId="{76D3866E-DC24-4E57-B101-CE131E2F2656}" dt="2023-04-04T16:43:23.147" v="2277" actId="164"/>
          <ac:picMkLst>
            <pc:docMk/>
            <pc:sldMk cId="1539551912" sldId="264"/>
            <ac:picMk id="27" creationId="{876E6201-172D-C92A-8322-005BBD822983}"/>
          </ac:picMkLst>
        </pc:picChg>
        <pc:picChg chg="add mod topLvl modCrop">
          <ac:chgData name="CARIATI RAFFAELE ALESSANDRO" userId="48d8bb42-a624-47d8-b936-eaa9420abc89" providerId="ADAL" clId="{76D3866E-DC24-4E57-B101-CE131E2F2656}" dt="2023-04-04T16:43:23.147" v="2277" actId="164"/>
          <ac:picMkLst>
            <pc:docMk/>
            <pc:sldMk cId="1539551912" sldId="264"/>
            <ac:picMk id="28" creationId="{461A979E-92C0-CB47-D730-D1513127FEC5}"/>
          </ac:picMkLst>
        </pc:picChg>
        <pc:picChg chg="add mod">
          <ac:chgData name="CARIATI RAFFAELE ALESSANDRO" userId="48d8bb42-a624-47d8-b936-eaa9420abc89" providerId="ADAL" clId="{76D3866E-DC24-4E57-B101-CE131E2F2656}" dt="2023-04-04T16:43:23.147" v="2277" actId="164"/>
          <ac:picMkLst>
            <pc:docMk/>
            <pc:sldMk cId="1539551912" sldId="264"/>
            <ac:picMk id="29" creationId="{950C629E-C685-363D-5060-05C3F270CB64}"/>
          </ac:picMkLst>
        </pc:picChg>
        <pc:picChg chg="add del mod">
          <ac:chgData name="CARIATI RAFFAELE ALESSANDRO" userId="48d8bb42-a624-47d8-b936-eaa9420abc89" providerId="ADAL" clId="{76D3866E-DC24-4E57-B101-CE131E2F2656}" dt="2023-04-04T14:42:55.114" v="1813" actId="478"/>
          <ac:picMkLst>
            <pc:docMk/>
            <pc:sldMk cId="1539551912" sldId="264"/>
            <ac:picMk id="30" creationId="{0D18E16B-BB5B-E8E1-7B9C-3D1AE70B8105}"/>
          </ac:picMkLst>
        </pc:picChg>
        <pc:picChg chg="add mod modCrop">
          <ac:chgData name="CARIATI RAFFAELE ALESSANDRO" userId="48d8bb42-a624-47d8-b936-eaa9420abc89" providerId="ADAL" clId="{76D3866E-DC24-4E57-B101-CE131E2F2656}" dt="2023-04-04T16:43:23.147" v="2277" actId="164"/>
          <ac:picMkLst>
            <pc:docMk/>
            <pc:sldMk cId="1539551912" sldId="264"/>
            <ac:picMk id="32" creationId="{374AE588-649F-4605-4C23-70603BC11168}"/>
          </ac:picMkLst>
        </pc:picChg>
        <pc:picChg chg="add del mod">
          <ac:chgData name="CARIATI RAFFAELE ALESSANDRO" userId="48d8bb42-a624-47d8-b936-eaa9420abc89" providerId="ADAL" clId="{76D3866E-DC24-4E57-B101-CE131E2F2656}" dt="2023-04-04T14:48:19.866" v="1933" actId="478"/>
          <ac:picMkLst>
            <pc:docMk/>
            <pc:sldMk cId="1539551912" sldId="264"/>
            <ac:picMk id="60" creationId="{3D5F6880-E3B0-5AB4-EBFE-BEAE68F50BB9}"/>
          </ac:picMkLst>
        </pc:picChg>
        <pc:picChg chg="add mod">
          <ac:chgData name="CARIATI RAFFAELE ALESSANDRO" userId="48d8bb42-a624-47d8-b936-eaa9420abc89" providerId="ADAL" clId="{76D3866E-DC24-4E57-B101-CE131E2F2656}" dt="2023-04-04T16:43:23.147" v="2277" actId="164"/>
          <ac:picMkLst>
            <pc:docMk/>
            <pc:sldMk cId="1539551912" sldId="264"/>
            <ac:picMk id="62" creationId="{3A8AA820-6754-26C8-091E-D254A3D3B524}"/>
          </ac:picMkLst>
        </pc:picChg>
        <pc:cxnChg chg="add del mod">
          <ac:chgData name="CARIATI RAFFAELE ALESSANDRO" userId="48d8bb42-a624-47d8-b936-eaa9420abc89" providerId="ADAL" clId="{76D3866E-DC24-4E57-B101-CE131E2F2656}" dt="2023-04-04T14:10:59.200" v="1419" actId="478"/>
          <ac:cxnSpMkLst>
            <pc:docMk/>
            <pc:sldMk cId="1539551912" sldId="264"/>
            <ac:cxnSpMk id="7" creationId="{DE93D711-17A2-52C8-3C60-F230350439E7}"/>
          </ac:cxnSpMkLst>
        </pc:cxnChg>
        <pc:cxnChg chg="add del mod">
          <ac:chgData name="CARIATI RAFFAELE ALESSANDRO" userId="48d8bb42-a624-47d8-b936-eaa9420abc89" providerId="ADAL" clId="{76D3866E-DC24-4E57-B101-CE131E2F2656}" dt="2023-04-04T14:38:09.203" v="1754" actId="478"/>
          <ac:cxnSpMkLst>
            <pc:docMk/>
            <pc:sldMk cId="1539551912" sldId="264"/>
            <ac:cxnSpMk id="10" creationId="{BAAC835A-140F-0A32-A6A1-FF2F81D47DEB}"/>
          </ac:cxnSpMkLst>
        </pc:cxnChg>
        <pc:cxnChg chg="add mod">
          <ac:chgData name="CARIATI RAFFAELE ALESSANDRO" userId="48d8bb42-a624-47d8-b936-eaa9420abc89" providerId="ADAL" clId="{76D3866E-DC24-4E57-B101-CE131E2F2656}" dt="2023-04-04T16:43:23.147" v="2277" actId="164"/>
          <ac:cxnSpMkLst>
            <pc:docMk/>
            <pc:sldMk cId="1539551912" sldId="264"/>
            <ac:cxnSpMk id="20" creationId="{BF291BB6-5C6F-E95F-755A-E3752CB541EF}"/>
          </ac:cxnSpMkLst>
        </pc:cxnChg>
        <pc:cxnChg chg="add del mod">
          <ac:chgData name="CARIATI RAFFAELE ALESSANDRO" userId="48d8bb42-a624-47d8-b936-eaa9420abc89" providerId="ADAL" clId="{76D3866E-DC24-4E57-B101-CE131E2F2656}" dt="2023-04-04T14:50:19.162" v="2032" actId="21"/>
          <ac:cxnSpMkLst>
            <pc:docMk/>
            <pc:sldMk cId="1539551912" sldId="264"/>
            <ac:cxnSpMk id="22" creationId="{1467D814-42A5-45DE-3DA2-A9D199FC6BEA}"/>
          </ac:cxnSpMkLst>
        </pc:cxnChg>
        <pc:cxnChg chg="add del mod">
          <ac:chgData name="CARIATI RAFFAELE ALESSANDRO" userId="48d8bb42-a624-47d8-b936-eaa9420abc89" providerId="ADAL" clId="{76D3866E-DC24-4E57-B101-CE131E2F2656}" dt="2023-04-04T14:18:40.970" v="1545" actId="478"/>
          <ac:cxnSpMkLst>
            <pc:docMk/>
            <pc:sldMk cId="1539551912" sldId="264"/>
            <ac:cxnSpMk id="31" creationId="{D6298F98-075C-1B03-BAEC-BD6B2EF0BC78}"/>
          </ac:cxnSpMkLst>
        </pc:cxnChg>
        <pc:cxnChg chg="add del mod">
          <ac:chgData name="CARIATI RAFFAELE ALESSANDRO" userId="48d8bb42-a624-47d8-b936-eaa9420abc89" providerId="ADAL" clId="{76D3866E-DC24-4E57-B101-CE131E2F2656}" dt="2023-04-04T14:18:38.439" v="1539"/>
          <ac:cxnSpMkLst>
            <pc:docMk/>
            <pc:sldMk cId="1539551912" sldId="264"/>
            <ac:cxnSpMk id="34" creationId="{A1C0EB33-DBF8-5A9D-DBA4-DD6267AECD08}"/>
          </ac:cxnSpMkLst>
        </pc:cxnChg>
        <pc:cxnChg chg="add del mod">
          <ac:chgData name="CARIATI RAFFAELE ALESSANDRO" userId="48d8bb42-a624-47d8-b936-eaa9420abc89" providerId="ADAL" clId="{76D3866E-DC24-4E57-B101-CE131E2F2656}" dt="2023-04-04T14:43:47.769" v="1836" actId="478"/>
          <ac:cxnSpMkLst>
            <pc:docMk/>
            <pc:sldMk cId="1539551912" sldId="264"/>
            <ac:cxnSpMk id="34" creationId="{F59CFF7F-3B7C-4913-E9B7-A252D11FECD0}"/>
          </ac:cxnSpMkLst>
        </pc:cxnChg>
        <pc:cxnChg chg="add del mod">
          <ac:chgData name="CARIATI RAFFAELE ALESSANDRO" userId="48d8bb42-a624-47d8-b936-eaa9420abc89" providerId="ADAL" clId="{76D3866E-DC24-4E57-B101-CE131E2F2656}" dt="2023-04-04T14:26:57.448" v="1629" actId="478"/>
          <ac:cxnSpMkLst>
            <pc:docMk/>
            <pc:sldMk cId="1539551912" sldId="264"/>
            <ac:cxnSpMk id="44" creationId="{F6B7A2CF-D51F-70FA-98AB-E94EE9C6B1E5}"/>
          </ac:cxnSpMkLst>
        </pc:cxnChg>
        <pc:cxnChg chg="add mod">
          <ac:chgData name="CARIATI RAFFAELE ALESSANDRO" userId="48d8bb42-a624-47d8-b936-eaa9420abc89" providerId="ADAL" clId="{76D3866E-DC24-4E57-B101-CE131E2F2656}" dt="2023-04-04T16:43:23.147" v="2277" actId="164"/>
          <ac:cxnSpMkLst>
            <pc:docMk/>
            <pc:sldMk cId="1539551912" sldId="264"/>
            <ac:cxnSpMk id="44" creationId="{F78ED6A0-797F-AA49-0CF6-1DCDE56CAE01}"/>
          </ac:cxnSpMkLst>
        </pc:cxnChg>
        <pc:cxnChg chg="add mod">
          <ac:chgData name="CARIATI RAFFAELE ALESSANDRO" userId="48d8bb42-a624-47d8-b936-eaa9420abc89" providerId="ADAL" clId="{76D3866E-DC24-4E57-B101-CE131E2F2656}" dt="2023-04-04T16:43:23.147" v="2277" actId="164"/>
          <ac:cxnSpMkLst>
            <pc:docMk/>
            <pc:sldMk cId="1539551912" sldId="264"/>
            <ac:cxnSpMk id="46" creationId="{22F85C59-312D-1A14-7583-99AC1C4B6A93}"/>
          </ac:cxnSpMkLst>
        </pc:cxnChg>
        <pc:cxnChg chg="add del mod">
          <ac:chgData name="CARIATI RAFFAELE ALESSANDRO" userId="48d8bb42-a624-47d8-b936-eaa9420abc89" providerId="ADAL" clId="{76D3866E-DC24-4E57-B101-CE131E2F2656}" dt="2023-04-04T14:27:13.393" v="1632" actId="478"/>
          <ac:cxnSpMkLst>
            <pc:docMk/>
            <pc:sldMk cId="1539551912" sldId="264"/>
            <ac:cxnSpMk id="46" creationId="{68222067-F034-51CB-9934-38340FDD1007}"/>
          </ac:cxnSpMkLst>
        </pc:cxnChg>
        <pc:cxnChg chg="add del mod">
          <ac:chgData name="CARIATI RAFFAELE ALESSANDRO" userId="48d8bb42-a624-47d8-b936-eaa9420abc89" providerId="ADAL" clId="{76D3866E-DC24-4E57-B101-CE131E2F2656}" dt="2023-04-04T14:46:07.598" v="1889" actId="478"/>
          <ac:cxnSpMkLst>
            <pc:docMk/>
            <pc:sldMk cId="1539551912" sldId="264"/>
            <ac:cxnSpMk id="54" creationId="{ACAE54FC-CC6E-94F6-2210-B3320F29AFBD}"/>
          </ac:cxnSpMkLst>
        </pc:cxnChg>
        <pc:cxnChg chg="add del mod">
          <ac:chgData name="CARIATI RAFFAELE ALESSANDRO" userId="48d8bb42-a624-47d8-b936-eaa9420abc89" providerId="ADAL" clId="{76D3866E-DC24-4E57-B101-CE131E2F2656}" dt="2023-04-04T14:31:48.613" v="1685" actId="478"/>
          <ac:cxnSpMkLst>
            <pc:docMk/>
            <pc:sldMk cId="1539551912" sldId="264"/>
            <ac:cxnSpMk id="62" creationId="{50F7B544-94A0-C069-2975-9A0B94478DCB}"/>
          </ac:cxnSpMkLst>
        </pc:cxnChg>
        <pc:cxnChg chg="add mod">
          <ac:chgData name="CARIATI RAFFAELE ALESSANDRO" userId="48d8bb42-a624-47d8-b936-eaa9420abc89" providerId="ADAL" clId="{76D3866E-DC24-4E57-B101-CE131E2F2656}" dt="2023-04-04T14:31:47.360" v="1684" actId="571"/>
          <ac:cxnSpMkLst>
            <pc:docMk/>
            <pc:sldMk cId="1539551912" sldId="264"/>
            <ac:cxnSpMk id="63" creationId="{ED4DFFE1-8D54-9C99-F174-9B105F54F6ED}"/>
          </ac:cxnSpMkLst>
        </pc:cxnChg>
        <pc:cxnChg chg="add mod">
          <ac:chgData name="CARIATI RAFFAELE ALESSANDRO" userId="48d8bb42-a624-47d8-b936-eaa9420abc89" providerId="ADAL" clId="{76D3866E-DC24-4E57-B101-CE131E2F2656}" dt="2023-04-04T16:43:23.147" v="2277" actId="164"/>
          <ac:cxnSpMkLst>
            <pc:docMk/>
            <pc:sldMk cId="1539551912" sldId="264"/>
            <ac:cxnSpMk id="63" creationId="{F627928C-FD51-D40F-C3B1-4FF0C54B0C0F}"/>
          </ac:cxnSpMkLst>
        </pc:cxnChg>
        <pc:cxnChg chg="add mod">
          <ac:chgData name="CARIATI RAFFAELE ALESSANDRO" userId="48d8bb42-a624-47d8-b936-eaa9420abc89" providerId="ADAL" clId="{76D3866E-DC24-4E57-B101-CE131E2F2656}" dt="2023-04-04T16:43:23.147" v="2277" actId="164"/>
          <ac:cxnSpMkLst>
            <pc:docMk/>
            <pc:sldMk cId="1539551912" sldId="264"/>
            <ac:cxnSpMk id="64" creationId="{BD3E3639-CE7D-57A5-BB02-86093A2F0D83}"/>
          </ac:cxnSpMkLst>
        </pc:cxnChg>
        <pc:cxnChg chg="add mod topLvl">
          <ac:chgData name="CARIATI RAFFAELE ALESSANDRO" userId="48d8bb42-a624-47d8-b936-eaa9420abc89" providerId="ADAL" clId="{76D3866E-DC24-4E57-B101-CE131E2F2656}" dt="2023-04-04T16:42:13.305" v="2272" actId="1582"/>
          <ac:cxnSpMkLst>
            <pc:docMk/>
            <pc:sldMk cId="1539551912" sldId="264"/>
            <ac:cxnSpMk id="65" creationId="{4AA45EB5-FD09-4944-F560-A11680AD4AAC}"/>
          </ac:cxnSpMkLst>
        </pc:cxnChg>
        <pc:cxnChg chg="add mod topLvl">
          <ac:chgData name="CARIATI RAFFAELE ALESSANDRO" userId="48d8bb42-a624-47d8-b936-eaa9420abc89" providerId="ADAL" clId="{76D3866E-DC24-4E57-B101-CE131E2F2656}" dt="2023-04-04T16:42:13.305" v="2272" actId="1582"/>
          <ac:cxnSpMkLst>
            <pc:docMk/>
            <pc:sldMk cId="1539551912" sldId="264"/>
            <ac:cxnSpMk id="66" creationId="{46AF18C7-A0B4-6680-A254-A2B3BF799599}"/>
          </ac:cxnSpMkLst>
        </pc:cxnChg>
        <pc:cxnChg chg="add mod">
          <ac:chgData name="CARIATI RAFFAELE ALESSANDRO" userId="48d8bb42-a624-47d8-b936-eaa9420abc89" providerId="ADAL" clId="{76D3866E-DC24-4E57-B101-CE131E2F2656}" dt="2023-04-04T16:42:13.305" v="2272" actId="1582"/>
          <ac:cxnSpMkLst>
            <pc:docMk/>
            <pc:sldMk cId="1539551912" sldId="264"/>
            <ac:cxnSpMk id="69" creationId="{B0524118-BA10-4A08-0C3C-71DEBEEEDCAB}"/>
          </ac:cxnSpMkLst>
        </pc:cxnChg>
        <pc:cxnChg chg="add mod">
          <ac:chgData name="CARIATI RAFFAELE ALESSANDRO" userId="48d8bb42-a624-47d8-b936-eaa9420abc89" providerId="ADAL" clId="{76D3866E-DC24-4E57-B101-CE131E2F2656}" dt="2023-04-04T16:42:13.305" v="2272" actId="1582"/>
          <ac:cxnSpMkLst>
            <pc:docMk/>
            <pc:sldMk cId="1539551912" sldId="264"/>
            <ac:cxnSpMk id="70" creationId="{6877A66C-4E5B-76C3-D626-81705B12489A}"/>
          </ac:cxnSpMkLst>
        </pc:cxnChg>
        <pc:cxnChg chg="add del mod">
          <ac:chgData name="CARIATI RAFFAELE ALESSANDRO" userId="48d8bb42-a624-47d8-b936-eaa9420abc89" providerId="ADAL" clId="{76D3866E-DC24-4E57-B101-CE131E2F2656}" dt="2023-04-04T14:50:39.943" v="2039" actId="478"/>
          <ac:cxnSpMkLst>
            <pc:docMk/>
            <pc:sldMk cId="1539551912" sldId="264"/>
            <ac:cxnSpMk id="72" creationId="{9CDC7937-C86F-E1DF-EB16-FD0441EF74ED}"/>
          </ac:cxnSpMkLst>
        </pc:cxnChg>
        <pc:cxnChg chg="mod">
          <ac:chgData name="CARIATI RAFFAELE ALESSANDRO" userId="48d8bb42-a624-47d8-b936-eaa9420abc89" providerId="ADAL" clId="{76D3866E-DC24-4E57-B101-CE131E2F2656}" dt="2023-04-04T14:35:02.559" v="1722" actId="571"/>
          <ac:cxnSpMkLst>
            <pc:docMk/>
            <pc:sldMk cId="1539551912" sldId="264"/>
            <ac:cxnSpMk id="89" creationId="{C49C748F-4BD0-E8BA-7E5F-871D7F3D1EE3}"/>
          </ac:cxnSpMkLst>
        </pc:cxnChg>
        <pc:cxnChg chg="mod">
          <ac:chgData name="CARIATI RAFFAELE ALESSANDRO" userId="48d8bb42-a624-47d8-b936-eaa9420abc89" providerId="ADAL" clId="{76D3866E-DC24-4E57-B101-CE131E2F2656}" dt="2023-04-04T14:35:02.559" v="1722" actId="571"/>
          <ac:cxnSpMkLst>
            <pc:docMk/>
            <pc:sldMk cId="1539551912" sldId="264"/>
            <ac:cxnSpMk id="90" creationId="{D5497F6A-4175-71E2-13FC-455A82580EA9}"/>
          </ac:cxnSpMkLst>
        </pc:cxnChg>
      </pc:sldChg>
      <pc:sldChg chg="addSp delSp modSp mod">
        <pc:chgData name="CARIATI RAFFAELE ALESSANDRO" userId="48d8bb42-a624-47d8-b936-eaa9420abc89" providerId="ADAL" clId="{76D3866E-DC24-4E57-B101-CE131E2F2656}" dt="2023-04-04T16:41:22.906" v="2271" actId="20577"/>
        <pc:sldMkLst>
          <pc:docMk/>
          <pc:sldMk cId="31157148" sldId="265"/>
        </pc:sldMkLst>
        <pc:spChg chg="mod">
          <ac:chgData name="CARIATI RAFFAELE ALESSANDRO" userId="48d8bb42-a624-47d8-b936-eaa9420abc89" providerId="ADAL" clId="{76D3866E-DC24-4E57-B101-CE131E2F2656}" dt="2023-04-03T14:19:54.157" v="800" actId="1076"/>
          <ac:spMkLst>
            <pc:docMk/>
            <pc:sldMk cId="31157148" sldId="265"/>
            <ac:spMk id="2" creationId="{F50FA3CB-6144-EEEB-1568-263BC3705244}"/>
          </ac:spMkLst>
        </pc:spChg>
        <pc:spChg chg="mod">
          <ac:chgData name="CARIATI RAFFAELE ALESSANDRO" userId="48d8bb42-a624-47d8-b936-eaa9420abc89" providerId="ADAL" clId="{76D3866E-DC24-4E57-B101-CE131E2F2656}" dt="2023-04-04T14:56:35.667" v="2091" actId="1076"/>
          <ac:spMkLst>
            <pc:docMk/>
            <pc:sldMk cId="31157148" sldId="265"/>
            <ac:spMk id="3" creationId="{79D618B2-69A7-D1CC-3218-A0BD5C545F41}"/>
          </ac:spMkLst>
        </pc:spChg>
        <pc:spChg chg="add del mod">
          <ac:chgData name="CARIATI RAFFAELE ALESSANDRO" userId="48d8bb42-a624-47d8-b936-eaa9420abc89" providerId="ADAL" clId="{76D3866E-DC24-4E57-B101-CE131E2F2656}" dt="2023-04-04T14:55:08.972" v="2062" actId="478"/>
          <ac:spMkLst>
            <pc:docMk/>
            <pc:sldMk cId="31157148" sldId="265"/>
            <ac:spMk id="4" creationId="{3DBB8798-6192-C333-9510-E477010C53D9}"/>
          </ac:spMkLst>
        </pc:spChg>
        <pc:spChg chg="mod topLvl">
          <ac:chgData name="CARIATI RAFFAELE ALESSANDRO" userId="48d8bb42-a624-47d8-b936-eaa9420abc89" providerId="ADAL" clId="{76D3866E-DC24-4E57-B101-CE131E2F2656}" dt="2023-04-04T14:59:08.830" v="2127" actId="207"/>
          <ac:spMkLst>
            <pc:docMk/>
            <pc:sldMk cId="31157148" sldId="265"/>
            <ac:spMk id="9" creationId="{5C7CC749-D1C5-3D31-639F-15DE76BDC7EF}"/>
          </ac:spMkLst>
        </pc:spChg>
        <pc:spChg chg="mod topLvl">
          <ac:chgData name="CARIATI RAFFAELE ALESSANDRO" userId="48d8bb42-a624-47d8-b936-eaa9420abc89" providerId="ADAL" clId="{76D3866E-DC24-4E57-B101-CE131E2F2656}" dt="2023-04-04T16:41:22.906" v="2271" actId="20577"/>
          <ac:spMkLst>
            <pc:docMk/>
            <pc:sldMk cId="31157148" sldId="265"/>
            <ac:spMk id="12" creationId="{4F5DD17A-A89B-6C6F-C891-1070C1DC9AEC}"/>
          </ac:spMkLst>
        </pc:spChg>
        <pc:spChg chg="del mod">
          <ac:chgData name="CARIATI RAFFAELE ALESSANDRO" userId="48d8bb42-a624-47d8-b936-eaa9420abc89" providerId="ADAL" clId="{76D3866E-DC24-4E57-B101-CE131E2F2656}" dt="2023-04-04T14:55:30.804" v="2068" actId="478"/>
          <ac:spMkLst>
            <pc:docMk/>
            <pc:sldMk cId="31157148" sldId="265"/>
            <ac:spMk id="13" creationId="{FE0B3229-3E27-1E34-C530-0E9DD6A1CCC2}"/>
          </ac:spMkLst>
        </pc:spChg>
        <pc:spChg chg="mod">
          <ac:chgData name="CARIATI RAFFAELE ALESSANDRO" userId="48d8bb42-a624-47d8-b936-eaa9420abc89" providerId="ADAL" clId="{76D3866E-DC24-4E57-B101-CE131E2F2656}" dt="2023-04-04T14:58:18.855" v="2120" actId="165"/>
          <ac:spMkLst>
            <pc:docMk/>
            <pc:sldMk cId="31157148" sldId="265"/>
            <ac:spMk id="15" creationId="{C6E3E267-EE11-2188-4CA1-51208D4CE88F}"/>
          </ac:spMkLst>
        </pc:spChg>
        <pc:spChg chg="mod topLvl">
          <ac:chgData name="CARIATI RAFFAELE ALESSANDRO" userId="48d8bb42-a624-47d8-b936-eaa9420abc89" providerId="ADAL" clId="{76D3866E-DC24-4E57-B101-CE131E2F2656}" dt="2023-04-04T16:36:15.296" v="2190" actId="20577"/>
          <ac:spMkLst>
            <pc:docMk/>
            <pc:sldMk cId="31157148" sldId="265"/>
            <ac:spMk id="18" creationId="{7C0746DA-8993-D05A-F4CA-1DF88A8CB53D}"/>
          </ac:spMkLst>
        </pc:spChg>
        <pc:spChg chg="del mod">
          <ac:chgData name="CARIATI RAFFAELE ALESSANDRO" userId="48d8bb42-a624-47d8-b936-eaa9420abc89" providerId="ADAL" clId="{76D3866E-DC24-4E57-B101-CE131E2F2656}" dt="2023-04-04T14:55:27.900" v="2067" actId="478"/>
          <ac:spMkLst>
            <pc:docMk/>
            <pc:sldMk cId="31157148" sldId="265"/>
            <ac:spMk id="19" creationId="{2A19EC1B-A09A-1CBA-2525-A017C0DA444E}"/>
          </ac:spMkLst>
        </pc:spChg>
        <pc:spChg chg="mod topLvl">
          <ac:chgData name="CARIATI RAFFAELE ALESSANDRO" userId="48d8bb42-a624-47d8-b936-eaa9420abc89" providerId="ADAL" clId="{76D3866E-DC24-4E57-B101-CE131E2F2656}" dt="2023-04-04T16:25:38.551" v="2148" actId="165"/>
          <ac:spMkLst>
            <pc:docMk/>
            <pc:sldMk cId="31157148" sldId="265"/>
            <ac:spMk id="20" creationId="{410B09DF-B23A-5476-0613-BC604CBD9DFC}"/>
          </ac:spMkLst>
        </pc:spChg>
        <pc:spChg chg="mod topLvl">
          <ac:chgData name="CARIATI RAFFAELE ALESSANDRO" userId="48d8bb42-a624-47d8-b936-eaa9420abc89" providerId="ADAL" clId="{76D3866E-DC24-4E57-B101-CE131E2F2656}" dt="2023-04-04T16:34:43.173" v="2184" actId="12789"/>
          <ac:spMkLst>
            <pc:docMk/>
            <pc:sldMk cId="31157148" sldId="265"/>
            <ac:spMk id="22" creationId="{474EB38A-E845-1775-4BF4-FA2319056EFA}"/>
          </ac:spMkLst>
        </pc:spChg>
        <pc:spChg chg="mod topLvl">
          <ac:chgData name="CARIATI RAFFAELE ALESSANDRO" userId="48d8bb42-a624-47d8-b936-eaa9420abc89" providerId="ADAL" clId="{76D3866E-DC24-4E57-B101-CE131E2F2656}" dt="2023-04-04T16:36:01.550" v="2187" actId="20577"/>
          <ac:spMkLst>
            <pc:docMk/>
            <pc:sldMk cId="31157148" sldId="265"/>
            <ac:spMk id="26" creationId="{82FBA6E6-E8E8-C91D-D2E7-3D0B645022B2}"/>
          </ac:spMkLst>
        </pc:spChg>
        <pc:spChg chg="del mod topLvl">
          <ac:chgData name="CARIATI RAFFAELE ALESSANDRO" userId="48d8bb42-a624-47d8-b936-eaa9420abc89" providerId="ADAL" clId="{76D3866E-DC24-4E57-B101-CE131E2F2656}" dt="2023-04-04T14:59:03.024" v="2126" actId="478"/>
          <ac:spMkLst>
            <pc:docMk/>
            <pc:sldMk cId="31157148" sldId="265"/>
            <ac:spMk id="27" creationId="{C003A8CD-FCBD-4D40-873D-2D6EFAF31A51}"/>
          </ac:spMkLst>
        </pc:spChg>
        <pc:spChg chg="mod topLvl">
          <ac:chgData name="CARIATI RAFFAELE ALESSANDRO" userId="48d8bb42-a624-47d8-b936-eaa9420abc89" providerId="ADAL" clId="{76D3866E-DC24-4E57-B101-CE131E2F2656}" dt="2023-04-04T16:24:05.505" v="2138" actId="165"/>
          <ac:spMkLst>
            <pc:docMk/>
            <pc:sldMk cId="31157148" sldId="265"/>
            <ac:spMk id="28" creationId="{CF2F3010-57A5-73B3-C418-8F1C5555734A}"/>
          </ac:spMkLst>
        </pc:spChg>
        <pc:spChg chg="mod topLvl">
          <ac:chgData name="CARIATI RAFFAELE ALESSANDRO" userId="48d8bb42-a624-47d8-b936-eaa9420abc89" providerId="ADAL" clId="{76D3866E-DC24-4E57-B101-CE131E2F2656}" dt="2023-04-04T16:34:43.173" v="2184" actId="12789"/>
          <ac:spMkLst>
            <pc:docMk/>
            <pc:sldMk cId="31157148" sldId="265"/>
            <ac:spMk id="31" creationId="{DA7732F8-9405-FA7C-5AA8-2E250D94F28E}"/>
          </ac:spMkLst>
        </pc:spChg>
        <pc:spChg chg="mod">
          <ac:chgData name="CARIATI RAFFAELE ALESSANDRO" userId="48d8bb42-a624-47d8-b936-eaa9420abc89" providerId="ADAL" clId="{76D3866E-DC24-4E57-B101-CE131E2F2656}" dt="2023-04-04T14:55:53.249" v="2080"/>
          <ac:spMkLst>
            <pc:docMk/>
            <pc:sldMk cId="31157148" sldId="265"/>
            <ac:spMk id="33" creationId="{BA380F25-8A21-9CF2-42E7-C71287271172}"/>
          </ac:spMkLst>
        </pc:spChg>
        <pc:spChg chg="mod">
          <ac:chgData name="CARIATI RAFFAELE ALESSANDRO" userId="48d8bb42-a624-47d8-b936-eaa9420abc89" providerId="ADAL" clId="{76D3866E-DC24-4E57-B101-CE131E2F2656}" dt="2023-04-04T14:55:53.249" v="2080"/>
          <ac:spMkLst>
            <pc:docMk/>
            <pc:sldMk cId="31157148" sldId="265"/>
            <ac:spMk id="35" creationId="{20C6D0ED-35C7-5EC1-A33E-A5D3CC82E465}"/>
          </ac:spMkLst>
        </pc:spChg>
        <pc:spChg chg="mod">
          <ac:chgData name="CARIATI RAFFAELE ALESSANDRO" userId="48d8bb42-a624-47d8-b936-eaa9420abc89" providerId="ADAL" clId="{76D3866E-DC24-4E57-B101-CE131E2F2656}" dt="2023-04-04T14:55:53.249" v="2080"/>
          <ac:spMkLst>
            <pc:docMk/>
            <pc:sldMk cId="31157148" sldId="265"/>
            <ac:spMk id="37" creationId="{A743B6C2-25A0-70A3-3A14-FD5FFA06D5DE}"/>
          </ac:spMkLst>
        </pc:spChg>
        <pc:spChg chg="mod">
          <ac:chgData name="CARIATI RAFFAELE ALESSANDRO" userId="48d8bb42-a624-47d8-b936-eaa9420abc89" providerId="ADAL" clId="{76D3866E-DC24-4E57-B101-CE131E2F2656}" dt="2023-04-04T14:55:59.028" v="2082" actId="571"/>
          <ac:spMkLst>
            <pc:docMk/>
            <pc:sldMk cId="31157148" sldId="265"/>
            <ac:spMk id="39" creationId="{27119F9B-12CE-AD6E-D5CA-9568A88CFAB1}"/>
          </ac:spMkLst>
        </pc:spChg>
        <pc:spChg chg="mod">
          <ac:chgData name="CARIATI RAFFAELE ALESSANDRO" userId="48d8bb42-a624-47d8-b936-eaa9420abc89" providerId="ADAL" clId="{76D3866E-DC24-4E57-B101-CE131E2F2656}" dt="2023-04-04T14:55:59.028" v="2082" actId="571"/>
          <ac:spMkLst>
            <pc:docMk/>
            <pc:sldMk cId="31157148" sldId="265"/>
            <ac:spMk id="41" creationId="{FA8564C6-D7F4-81AA-429F-372B773777F2}"/>
          </ac:spMkLst>
        </pc:spChg>
        <pc:spChg chg="mod">
          <ac:chgData name="CARIATI RAFFAELE ALESSANDRO" userId="48d8bb42-a624-47d8-b936-eaa9420abc89" providerId="ADAL" clId="{76D3866E-DC24-4E57-B101-CE131E2F2656}" dt="2023-04-04T14:55:59.028" v="2082" actId="571"/>
          <ac:spMkLst>
            <pc:docMk/>
            <pc:sldMk cId="31157148" sldId="265"/>
            <ac:spMk id="43" creationId="{AECE0AF7-C776-4D9B-7A9A-17D1F5D04A6E}"/>
          </ac:spMkLst>
        </pc:spChg>
        <pc:spChg chg="mod">
          <ac:chgData name="CARIATI RAFFAELE ALESSANDRO" userId="48d8bb42-a624-47d8-b936-eaa9420abc89" providerId="ADAL" clId="{76D3866E-DC24-4E57-B101-CE131E2F2656}" dt="2023-04-04T14:57:39.643" v="2109" actId="1076"/>
          <ac:spMkLst>
            <pc:docMk/>
            <pc:sldMk cId="31157148" sldId="265"/>
            <ac:spMk id="45" creationId="{C4F029AB-59CE-46B3-D112-55D6076B6A38}"/>
          </ac:spMkLst>
        </pc:spChg>
        <pc:spChg chg="mod">
          <ac:chgData name="CARIATI RAFFAELE ALESSANDRO" userId="48d8bb42-a624-47d8-b936-eaa9420abc89" providerId="ADAL" clId="{76D3866E-DC24-4E57-B101-CE131E2F2656}" dt="2023-04-04T14:57:39.643" v="2109" actId="1076"/>
          <ac:spMkLst>
            <pc:docMk/>
            <pc:sldMk cId="31157148" sldId="265"/>
            <ac:spMk id="47" creationId="{316F0AB9-6AA8-6A4E-2661-5AC53F68AD9E}"/>
          </ac:spMkLst>
        </pc:spChg>
        <pc:spChg chg="mod">
          <ac:chgData name="CARIATI RAFFAELE ALESSANDRO" userId="48d8bb42-a624-47d8-b936-eaa9420abc89" providerId="ADAL" clId="{76D3866E-DC24-4E57-B101-CE131E2F2656}" dt="2023-04-04T14:57:39.643" v="2109" actId="1076"/>
          <ac:spMkLst>
            <pc:docMk/>
            <pc:sldMk cId="31157148" sldId="265"/>
            <ac:spMk id="49" creationId="{6E7508FF-077D-6A90-9C17-9CADFA49C82A}"/>
          </ac:spMkLst>
        </pc:spChg>
        <pc:spChg chg="add mod">
          <ac:chgData name="CARIATI RAFFAELE ALESSANDRO" userId="48d8bb42-a624-47d8-b936-eaa9420abc89" providerId="ADAL" clId="{76D3866E-DC24-4E57-B101-CE131E2F2656}" dt="2023-04-04T14:57:08.979" v="2099" actId="571"/>
          <ac:spMkLst>
            <pc:docMk/>
            <pc:sldMk cId="31157148" sldId="265"/>
            <ac:spMk id="50" creationId="{C7B030C9-7F8D-21C5-D58C-9246FE5D0AA9}"/>
          </ac:spMkLst>
        </pc:spChg>
        <pc:spChg chg="add mod">
          <ac:chgData name="CARIATI RAFFAELE ALESSANDRO" userId="48d8bb42-a624-47d8-b936-eaa9420abc89" providerId="ADAL" clId="{76D3866E-DC24-4E57-B101-CE131E2F2656}" dt="2023-04-04T16:34:43.173" v="2184" actId="12789"/>
          <ac:spMkLst>
            <pc:docMk/>
            <pc:sldMk cId="31157148" sldId="265"/>
            <ac:spMk id="56" creationId="{55D3E971-8C6E-6EE6-35F2-7833DE5B4812}"/>
          </ac:spMkLst>
        </pc:spChg>
        <pc:grpChg chg="add del mod">
          <ac:chgData name="CARIATI RAFFAELE ALESSANDRO" userId="48d8bb42-a624-47d8-b936-eaa9420abc89" providerId="ADAL" clId="{76D3866E-DC24-4E57-B101-CE131E2F2656}" dt="2023-04-04T14:55:18.697" v="2064" actId="165"/>
          <ac:grpSpMkLst>
            <pc:docMk/>
            <pc:sldMk cId="31157148" sldId="265"/>
            <ac:grpSpMk id="5" creationId="{4F45DA8C-F38F-8703-C026-4CF4B832E001}"/>
          </ac:grpSpMkLst>
        </pc:grpChg>
        <pc:grpChg chg="del mod topLvl">
          <ac:chgData name="CARIATI RAFFAELE ALESSANDRO" userId="48d8bb42-a624-47d8-b936-eaa9420abc89" providerId="ADAL" clId="{76D3866E-DC24-4E57-B101-CE131E2F2656}" dt="2023-04-04T14:58:18.855" v="2120" actId="165"/>
          <ac:grpSpMkLst>
            <pc:docMk/>
            <pc:sldMk cId="31157148" sldId="265"/>
            <ac:grpSpMk id="6" creationId="{12AC4E32-4734-B77D-E7E1-A7C8CBF1B788}"/>
          </ac:grpSpMkLst>
        </pc:grpChg>
        <pc:grpChg chg="del mod topLvl">
          <ac:chgData name="CARIATI RAFFAELE ALESSANDRO" userId="48d8bb42-a624-47d8-b936-eaa9420abc89" providerId="ADAL" clId="{76D3866E-DC24-4E57-B101-CE131E2F2656}" dt="2023-04-04T14:58:18.855" v="2120" actId="165"/>
          <ac:grpSpMkLst>
            <pc:docMk/>
            <pc:sldMk cId="31157148" sldId="265"/>
            <ac:grpSpMk id="7" creationId="{B26D9B5D-A056-19D3-20B7-6A1EF386B1BA}"/>
          </ac:grpSpMkLst>
        </pc:grpChg>
        <pc:grpChg chg="del mod topLvl">
          <ac:chgData name="CARIATI RAFFAELE ALESSANDRO" userId="48d8bb42-a624-47d8-b936-eaa9420abc89" providerId="ADAL" clId="{76D3866E-DC24-4E57-B101-CE131E2F2656}" dt="2023-04-04T14:58:18.855" v="2120" actId="165"/>
          <ac:grpSpMkLst>
            <pc:docMk/>
            <pc:sldMk cId="31157148" sldId="265"/>
            <ac:grpSpMk id="8" creationId="{3BA7FE4D-3FAE-4A41-1E84-60D7433FD188}"/>
          </ac:grpSpMkLst>
        </pc:grpChg>
        <pc:grpChg chg="del mod topLvl">
          <ac:chgData name="CARIATI RAFFAELE ALESSANDRO" userId="48d8bb42-a624-47d8-b936-eaa9420abc89" providerId="ADAL" clId="{76D3866E-DC24-4E57-B101-CE131E2F2656}" dt="2023-04-04T14:59:17.978" v="2129" actId="478"/>
          <ac:grpSpMkLst>
            <pc:docMk/>
            <pc:sldMk cId="31157148" sldId="265"/>
            <ac:grpSpMk id="10" creationId="{2ECBEBB3-5245-2EFC-EDA0-F457DDDEF60A}"/>
          </ac:grpSpMkLst>
        </pc:grpChg>
        <pc:grpChg chg="del mod">
          <ac:chgData name="CARIATI RAFFAELE ALESSANDRO" userId="48d8bb42-a624-47d8-b936-eaa9420abc89" providerId="ADAL" clId="{76D3866E-DC24-4E57-B101-CE131E2F2656}" dt="2023-04-04T14:55:30.804" v="2068" actId="478"/>
          <ac:grpSpMkLst>
            <pc:docMk/>
            <pc:sldMk cId="31157148" sldId="265"/>
            <ac:grpSpMk id="11" creationId="{BB67619E-2CB6-C6DD-F09C-127DB233973A}"/>
          </ac:grpSpMkLst>
        </pc:grpChg>
        <pc:grpChg chg="del mod topLvl">
          <ac:chgData name="CARIATI RAFFAELE ALESSANDRO" userId="48d8bb42-a624-47d8-b936-eaa9420abc89" providerId="ADAL" clId="{76D3866E-DC24-4E57-B101-CE131E2F2656}" dt="2023-04-04T16:25:38.551" v="2148" actId="165"/>
          <ac:grpSpMkLst>
            <pc:docMk/>
            <pc:sldMk cId="31157148" sldId="265"/>
            <ac:grpSpMk id="16" creationId="{F5285886-90EE-0620-99C0-716B35EB3E59}"/>
          </ac:grpSpMkLst>
        </pc:grpChg>
        <pc:grpChg chg="del mod">
          <ac:chgData name="CARIATI RAFFAELE ALESSANDRO" userId="48d8bb42-a624-47d8-b936-eaa9420abc89" providerId="ADAL" clId="{76D3866E-DC24-4E57-B101-CE131E2F2656}" dt="2023-04-04T14:55:27.900" v="2067" actId="478"/>
          <ac:grpSpMkLst>
            <pc:docMk/>
            <pc:sldMk cId="31157148" sldId="265"/>
            <ac:grpSpMk id="17" creationId="{B57F3441-F90C-3800-3D2D-B272C79A90FC}"/>
          </ac:grpSpMkLst>
        </pc:grpChg>
        <pc:grpChg chg="del mod topLvl">
          <ac:chgData name="CARIATI RAFFAELE ALESSANDRO" userId="48d8bb42-a624-47d8-b936-eaa9420abc89" providerId="ADAL" clId="{76D3866E-DC24-4E57-B101-CE131E2F2656}" dt="2023-04-04T16:27:27.749" v="2149" actId="165"/>
          <ac:grpSpMkLst>
            <pc:docMk/>
            <pc:sldMk cId="31157148" sldId="265"/>
            <ac:grpSpMk id="21" creationId="{69FD7CDB-081C-258E-ABD8-C87B14D03066}"/>
          </ac:grpSpMkLst>
        </pc:grpChg>
        <pc:grpChg chg="del mod topLvl">
          <ac:chgData name="CARIATI RAFFAELE ALESSANDRO" userId="48d8bb42-a624-47d8-b936-eaa9420abc89" providerId="ADAL" clId="{76D3866E-DC24-4E57-B101-CE131E2F2656}" dt="2023-04-04T16:24:05.505" v="2138" actId="165"/>
          <ac:grpSpMkLst>
            <pc:docMk/>
            <pc:sldMk cId="31157148" sldId="265"/>
            <ac:grpSpMk id="24" creationId="{3F6967EF-0082-6E1B-6294-37D58A441237}"/>
          </ac:grpSpMkLst>
        </pc:grpChg>
        <pc:grpChg chg="del mod topLvl">
          <ac:chgData name="CARIATI RAFFAELE ALESSANDRO" userId="48d8bb42-a624-47d8-b936-eaa9420abc89" providerId="ADAL" clId="{76D3866E-DC24-4E57-B101-CE131E2F2656}" dt="2023-04-04T14:59:03.024" v="2126" actId="478"/>
          <ac:grpSpMkLst>
            <pc:docMk/>
            <pc:sldMk cId="31157148" sldId="265"/>
            <ac:grpSpMk id="25" creationId="{AA92B737-E33E-49D6-5A34-472ABF8E2848}"/>
          </ac:grpSpMkLst>
        </pc:grpChg>
        <pc:grpChg chg="del mod topLvl">
          <ac:chgData name="CARIATI RAFFAELE ALESSANDRO" userId="48d8bb42-a624-47d8-b936-eaa9420abc89" providerId="ADAL" clId="{76D3866E-DC24-4E57-B101-CE131E2F2656}" dt="2023-04-04T16:24:09.966" v="2139" actId="165"/>
          <ac:grpSpMkLst>
            <pc:docMk/>
            <pc:sldMk cId="31157148" sldId="265"/>
            <ac:grpSpMk id="29" creationId="{2D6EC913-6E1E-5006-1E73-9A655827DE20}"/>
          </ac:grpSpMkLst>
        </pc:grpChg>
        <pc:grpChg chg="add del mod">
          <ac:chgData name="CARIATI RAFFAELE ALESSANDRO" userId="48d8bb42-a624-47d8-b936-eaa9420abc89" providerId="ADAL" clId="{76D3866E-DC24-4E57-B101-CE131E2F2656}" dt="2023-04-04T14:55:59.367" v="2083"/>
          <ac:grpSpMkLst>
            <pc:docMk/>
            <pc:sldMk cId="31157148" sldId="265"/>
            <ac:grpSpMk id="32" creationId="{2E01F462-A49D-FE6A-574C-CF85339269A1}"/>
          </ac:grpSpMkLst>
        </pc:grpChg>
        <pc:grpChg chg="mod">
          <ac:chgData name="CARIATI RAFFAELE ALESSANDRO" userId="48d8bb42-a624-47d8-b936-eaa9420abc89" providerId="ADAL" clId="{76D3866E-DC24-4E57-B101-CE131E2F2656}" dt="2023-04-04T14:55:53.249" v="2080"/>
          <ac:grpSpMkLst>
            <pc:docMk/>
            <pc:sldMk cId="31157148" sldId="265"/>
            <ac:grpSpMk id="34" creationId="{A688002E-C753-5E19-01CF-1B0A28A38F10}"/>
          </ac:grpSpMkLst>
        </pc:grpChg>
        <pc:grpChg chg="add mod">
          <ac:chgData name="CARIATI RAFFAELE ALESSANDRO" userId="48d8bb42-a624-47d8-b936-eaa9420abc89" providerId="ADAL" clId="{76D3866E-DC24-4E57-B101-CE131E2F2656}" dt="2023-04-04T14:55:59.028" v="2082" actId="571"/>
          <ac:grpSpMkLst>
            <pc:docMk/>
            <pc:sldMk cId="31157148" sldId="265"/>
            <ac:grpSpMk id="38" creationId="{F0C77360-E7B8-A78F-D654-32B47AD5CFBA}"/>
          </ac:grpSpMkLst>
        </pc:grpChg>
        <pc:grpChg chg="mod">
          <ac:chgData name="CARIATI RAFFAELE ALESSANDRO" userId="48d8bb42-a624-47d8-b936-eaa9420abc89" providerId="ADAL" clId="{76D3866E-DC24-4E57-B101-CE131E2F2656}" dt="2023-04-04T14:55:59.028" v="2082" actId="571"/>
          <ac:grpSpMkLst>
            <pc:docMk/>
            <pc:sldMk cId="31157148" sldId="265"/>
            <ac:grpSpMk id="40" creationId="{EF4F9037-8138-0703-2F5E-4AA49AA77B98}"/>
          </ac:grpSpMkLst>
        </pc:grpChg>
        <pc:grpChg chg="add del mod">
          <ac:chgData name="CARIATI RAFFAELE ALESSANDRO" userId="48d8bb42-a624-47d8-b936-eaa9420abc89" providerId="ADAL" clId="{76D3866E-DC24-4E57-B101-CE131E2F2656}" dt="2023-04-04T14:57:41.329" v="2115"/>
          <ac:grpSpMkLst>
            <pc:docMk/>
            <pc:sldMk cId="31157148" sldId="265"/>
            <ac:grpSpMk id="44" creationId="{B723524F-149E-8B2A-E92E-840061C1AA5D}"/>
          </ac:grpSpMkLst>
        </pc:grpChg>
        <pc:grpChg chg="mod">
          <ac:chgData name="CARIATI RAFFAELE ALESSANDRO" userId="48d8bb42-a624-47d8-b936-eaa9420abc89" providerId="ADAL" clId="{76D3866E-DC24-4E57-B101-CE131E2F2656}" dt="2023-04-04T14:57:39.643" v="2109" actId="1076"/>
          <ac:grpSpMkLst>
            <pc:docMk/>
            <pc:sldMk cId="31157148" sldId="265"/>
            <ac:grpSpMk id="46" creationId="{46DC72E6-99A4-863E-F1E3-F80A3442D253}"/>
          </ac:grpSpMkLst>
        </pc:grpChg>
        <pc:grpChg chg="add mod">
          <ac:chgData name="CARIATI RAFFAELE ALESSANDRO" userId="48d8bb42-a624-47d8-b936-eaa9420abc89" providerId="ADAL" clId="{76D3866E-DC24-4E57-B101-CE131E2F2656}" dt="2023-04-04T16:34:35.244" v="2183" actId="12789"/>
          <ac:grpSpMkLst>
            <pc:docMk/>
            <pc:sldMk cId="31157148" sldId="265"/>
            <ac:grpSpMk id="55" creationId="{3C7AAF96-5F8C-639F-629C-775266A781F6}"/>
          </ac:grpSpMkLst>
        </pc:grpChg>
        <pc:picChg chg="mod">
          <ac:chgData name="CARIATI RAFFAELE ALESSANDRO" userId="48d8bb42-a624-47d8-b936-eaa9420abc89" providerId="ADAL" clId="{76D3866E-DC24-4E57-B101-CE131E2F2656}" dt="2023-04-04T14:58:18.855" v="2120" actId="165"/>
          <ac:picMkLst>
            <pc:docMk/>
            <pc:sldMk cId="31157148" sldId="265"/>
            <ac:picMk id="14" creationId="{583D2ADD-1C06-DE14-2841-38545715FDD4}"/>
          </ac:picMkLst>
        </pc:picChg>
        <pc:picChg chg="mod topLvl">
          <ac:chgData name="CARIATI RAFFAELE ALESSANDRO" userId="48d8bb42-a624-47d8-b936-eaa9420abc89" providerId="ADAL" clId="{76D3866E-DC24-4E57-B101-CE131E2F2656}" dt="2023-04-04T16:34:35.244" v="2183" actId="12789"/>
          <ac:picMkLst>
            <pc:docMk/>
            <pc:sldMk cId="31157148" sldId="265"/>
            <ac:picMk id="23" creationId="{6CDDBEDF-4B7E-F535-7123-43ABA5DA0181}"/>
          </ac:picMkLst>
        </pc:picChg>
        <pc:picChg chg="mod topLvl">
          <ac:chgData name="CARIATI RAFFAELE ALESSANDRO" userId="48d8bb42-a624-47d8-b936-eaa9420abc89" providerId="ADAL" clId="{76D3866E-DC24-4E57-B101-CE131E2F2656}" dt="2023-04-04T16:34:35.244" v="2183" actId="12789"/>
          <ac:picMkLst>
            <pc:docMk/>
            <pc:sldMk cId="31157148" sldId="265"/>
            <ac:picMk id="30" creationId="{2E5BEFEC-3FEA-410C-12E6-8306DD52D788}"/>
          </ac:picMkLst>
        </pc:picChg>
        <pc:picChg chg="mod">
          <ac:chgData name="CARIATI RAFFAELE ALESSANDRO" userId="48d8bb42-a624-47d8-b936-eaa9420abc89" providerId="ADAL" clId="{76D3866E-DC24-4E57-B101-CE131E2F2656}" dt="2023-04-04T14:55:53.249" v="2080"/>
          <ac:picMkLst>
            <pc:docMk/>
            <pc:sldMk cId="31157148" sldId="265"/>
            <ac:picMk id="36" creationId="{31D88A8A-8A35-08F7-B029-35FD1094A78B}"/>
          </ac:picMkLst>
        </pc:picChg>
        <pc:picChg chg="mod">
          <ac:chgData name="CARIATI RAFFAELE ALESSANDRO" userId="48d8bb42-a624-47d8-b936-eaa9420abc89" providerId="ADAL" clId="{76D3866E-DC24-4E57-B101-CE131E2F2656}" dt="2023-04-04T14:55:59.028" v="2082" actId="571"/>
          <ac:picMkLst>
            <pc:docMk/>
            <pc:sldMk cId="31157148" sldId="265"/>
            <ac:picMk id="42" creationId="{42DDEFC7-32DA-5CF0-5D0C-4721A39D7872}"/>
          </ac:picMkLst>
        </pc:picChg>
        <pc:picChg chg="mod">
          <ac:chgData name="CARIATI RAFFAELE ALESSANDRO" userId="48d8bb42-a624-47d8-b936-eaa9420abc89" providerId="ADAL" clId="{76D3866E-DC24-4E57-B101-CE131E2F2656}" dt="2023-04-04T14:57:39.643" v="2109" actId="1076"/>
          <ac:picMkLst>
            <pc:docMk/>
            <pc:sldMk cId="31157148" sldId="265"/>
            <ac:picMk id="48" creationId="{F4A386DA-27A6-9248-A9F0-BEF3596A6D00}"/>
          </ac:picMkLst>
        </pc:picChg>
        <pc:picChg chg="add mod">
          <ac:chgData name="CARIATI RAFFAELE ALESSANDRO" userId="48d8bb42-a624-47d8-b936-eaa9420abc89" providerId="ADAL" clId="{76D3866E-DC24-4E57-B101-CE131E2F2656}" dt="2023-04-04T16:28:00.441" v="2154" actId="164"/>
          <ac:picMkLst>
            <pc:docMk/>
            <pc:sldMk cId="31157148" sldId="265"/>
            <ac:picMk id="52" creationId="{E2C210C8-22E0-F54C-89DC-E459508FBDDE}"/>
          </ac:picMkLst>
        </pc:picChg>
        <pc:picChg chg="add mod ord">
          <ac:chgData name="CARIATI RAFFAELE ALESSANDRO" userId="48d8bb42-a624-47d8-b936-eaa9420abc89" providerId="ADAL" clId="{76D3866E-DC24-4E57-B101-CE131E2F2656}" dt="2023-04-04T16:28:00.441" v="2154" actId="164"/>
          <ac:picMkLst>
            <pc:docMk/>
            <pc:sldMk cId="31157148" sldId="265"/>
            <ac:picMk id="54" creationId="{5CEC9635-CA2B-A929-8DDA-DDBD49F6FC20}"/>
          </ac:picMkLst>
        </pc:picChg>
      </pc:sldChg>
      <pc:sldChg chg="addSp delSp modSp mod">
        <pc:chgData name="CARIATI RAFFAELE ALESSANDRO" userId="48d8bb42-a624-47d8-b936-eaa9420abc89" providerId="ADAL" clId="{76D3866E-DC24-4E57-B101-CE131E2F2656}" dt="2023-04-05T09:44:05.529" v="3794" actId="1076"/>
        <pc:sldMkLst>
          <pc:docMk/>
          <pc:sldMk cId="4044544857" sldId="266"/>
        </pc:sldMkLst>
        <pc:spChg chg="mod">
          <ac:chgData name="CARIATI RAFFAELE ALESSANDRO" userId="48d8bb42-a624-47d8-b936-eaa9420abc89" providerId="ADAL" clId="{76D3866E-DC24-4E57-B101-CE131E2F2656}" dt="2023-04-03T14:20:29.278" v="808" actId="1076"/>
          <ac:spMkLst>
            <pc:docMk/>
            <pc:sldMk cId="4044544857" sldId="266"/>
            <ac:spMk id="2" creationId="{F50FA3CB-6144-EEEB-1568-263BC3705244}"/>
          </ac:spMkLst>
        </pc:spChg>
        <pc:spChg chg="add del mod">
          <ac:chgData name="CARIATI RAFFAELE ALESSANDRO" userId="48d8bb42-a624-47d8-b936-eaa9420abc89" providerId="ADAL" clId="{76D3866E-DC24-4E57-B101-CE131E2F2656}" dt="2023-04-05T09:38:01.873" v="3729" actId="478"/>
          <ac:spMkLst>
            <pc:docMk/>
            <pc:sldMk cId="4044544857" sldId="266"/>
            <ac:spMk id="4" creationId="{3212CBBD-09A0-5B09-252B-10E7C1ABA213}"/>
          </ac:spMkLst>
        </pc:spChg>
        <pc:spChg chg="add del mod">
          <ac:chgData name="CARIATI RAFFAELE ALESSANDRO" userId="48d8bb42-a624-47d8-b936-eaa9420abc89" providerId="ADAL" clId="{76D3866E-DC24-4E57-B101-CE131E2F2656}" dt="2023-04-04T16:56:53.160" v="2281" actId="478"/>
          <ac:spMkLst>
            <pc:docMk/>
            <pc:sldMk cId="4044544857" sldId="266"/>
            <ac:spMk id="4" creationId="{D7922CD2-4C27-494A-5F6F-417AC62D9533}"/>
          </ac:spMkLst>
        </pc:spChg>
        <pc:spChg chg="add mod">
          <ac:chgData name="CARIATI RAFFAELE ALESSANDRO" userId="48d8bb42-a624-47d8-b936-eaa9420abc89" providerId="ADAL" clId="{76D3866E-DC24-4E57-B101-CE131E2F2656}" dt="2023-04-05T09:43:47.219" v="3790" actId="164"/>
          <ac:spMkLst>
            <pc:docMk/>
            <pc:sldMk cId="4044544857" sldId="266"/>
            <ac:spMk id="5" creationId="{02C93E7E-7228-1E06-12A5-384833645897}"/>
          </ac:spMkLst>
        </pc:spChg>
        <pc:spChg chg="add mod">
          <ac:chgData name="CARIATI RAFFAELE ALESSANDRO" userId="48d8bb42-a624-47d8-b936-eaa9420abc89" providerId="ADAL" clId="{76D3866E-DC24-4E57-B101-CE131E2F2656}" dt="2023-04-05T09:43:42.149" v="3789" actId="164"/>
          <ac:spMkLst>
            <pc:docMk/>
            <pc:sldMk cId="4044544857" sldId="266"/>
            <ac:spMk id="6" creationId="{9BF8230A-A465-5315-88E9-D90FF9363E8F}"/>
          </ac:spMkLst>
        </pc:spChg>
        <pc:spChg chg="add mod">
          <ac:chgData name="CARIATI RAFFAELE ALESSANDRO" userId="48d8bb42-a624-47d8-b936-eaa9420abc89" providerId="ADAL" clId="{76D3866E-DC24-4E57-B101-CE131E2F2656}" dt="2023-04-05T09:43:36.860" v="3788" actId="164"/>
          <ac:spMkLst>
            <pc:docMk/>
            <pc:sldMk cId="4044544857" sldId="266"/>
            <ac:spMk id="7" creationId="{3E8C3CCC-E3A9-3917-8F74-6DEC8B8D4A2E}"/>
          </ac:spMkLst>
        </pc:spChg>
        <pc:spChg chg="add del mod">
          <ac:chgData name="CARIATI RAFFAELE ALESSANDRO" userId="48d8bb42-a624-47d8-b936-eaa9420abc89" providerId="ADAL" clId="{76D3866E-DC24-4E57-B101-CE131E2F2656}" dt="2023-04-04T17:16:11.480" v="3073" actId="478"/>
          <ac:spMkLst>
            <pc:docMk/>
            <pc:sldMk cId="4044544857" sldId="266"/>
            <ac:spMk id="8" creationId="{5959B2FA-ECD7-0B34-3287-B7B017F5BD33}"/>
          </ac:spMkLst>
        </pc:spChg>
        <pc:spChg chg="add del mod">
          <ac:chgData name="CARIATI RAFFAELE ALESSANDRO" userId="48d8bb42-a624-47d8-b936-eaa9420abc89" providerId="ADAL" clId="{76D3866E-DC24-4E57-B101-CE131E2F2656}" dt="2023-04-04T16:57:07.450" v="2283" actId="478"/>
          <ac:spMkLst>
            <pc:docMk/>
            <pc:sldMk cId="4044544857" sldId="266"/>
            <ac:spMk id="9" creationId="{B05E400E-2C9E-E36B-F534-A293F03C2DD0}"/>
          </ac:spMkLst>
        </pc:spChg>
        <pc:spChg chg="add del mod">
          <ac:chgData name="CARIATI RAFFAELE ALESSANDRO" userId="48d8bb42-a624-47d8-b936-eaa9420abc89" providerId="ADAL" clId="{76D3866E-DC24-4E57-B101-CE131E2F2656}" dt="2023-04-04T16:57:17.219" v="2287" actId="478"/>
          <ac:spMkLst>
            <pc:docMk/>
            <pc:sldMk cId="4044544857" sldId="266"/>
            <ac:spMk id="10" creationId="{458D9019-822C-F688-96CE-47AEF43F3125}"/>
          </ac:spMkLst>
        </pc:spChg>
        <pc:spChg chg="add del mod">
          <ac:chgData name="CARIATI RAFFAELE ALESSANDRO" userId="48d8bb42-a624-47d8-b936-eaa9420abc89" providerId="ADAL" clId="{76D3866E-DC24-4E57-B101-CE131E2F2656}" dt="2023-04-04T16:57:17.219" v="2287" actId="478"/>
          <ac:spMkLst>
            <pc:docMk/>
            <pc:sldMk cId="4044544857" sldId="266"/>
            <ac:spMk id="11" creationId="{2246898E-EACA-6EE8-8216-F8E9A91AE802}"/>
          </ac:spMkLst>
        </pc:spChg>
        <pc:spChg chg="add del mod">
          <ac:chgData name="CARIATI RAFFAELE ALESSANDRO" userId="48d8bb42-a624-47d8-b936-eaa9420abc89" providerId="ADAL" clId="{76D3866E-DC24-4E57-B101-CE131E2F2656}" dt="2023-04-04T16:57:17.219" v="2287" actId="478"/>
          <ac:spMkLst>
            <pc:docMk/>
            <pc:sldMk cId="4044544857" sldId="266"/>
            <ac:spMk id="12" creationId="{12109FCE-FEE2-9DA8-F8AE-9F0D72150729}"/>
          </ac:spMkLst>
        </pc:spChg>
        <pc:spChg chg="add del mod">
          <ac:chgData name="CARIATI RAFFAELE ALESSANDRO" userId="48d8bb42-a624-47d8-b936-eaa9420abc89" providerId="ADAL" clId="{76D3866E-DC24-4E57-B101-CE131E2F2656}" dt="2023-04-04T16:57:13.527" v="2286" actId="478"/>
          <ac:spMkLst>
            <pc:docMk/>
            <pc:sldMk cId="4044544857" sldId="266"/>
            <ac:spMk id="13" creationId="{F0EA9BFC-6D21-0FE5-3458-10F6C02CE8A1}"/>
          </ac:spMkLst>
        </pc:spChg>
        <pc:spChg chg="add del mod">
          <ac:chgData name="CARIATI RAFFAELE ALESSANDRO" userId="48d8bb42-a624-47d8-b936-eaa9420abc89" providerId="ADAL" clId="{76D3866E-DC24-4E57-B101-CE131E2F2656}" dt="2023-04-04T16:57:17.219" v="2287" actId="478"/>
          <ac:spMkLst>
            <pc:docMk/>
            <pc:sldMk cId="4044544857" sldId="266"/>
            <ac:spMk id="14" creationId="{B8973379-9E5F-E4C7-A8EA-AF635C1E54F7}"/>
          </ac:spMkLst>
        </pc:spChg>
        <pc:spChg chg="add del mod">
          <ac:chgData name="CARIATI RAFFAELE ALESSANDRO" userId="48d8bb42-a624-47d8-b936-eaa9420abc89" providerId="ADAL" clId="{76D3866E-DC24-4E57-B101-CE131E2F2656}" dt="2023-04-04T16:57:17.219" v="2287" actId="478"/>
          <ac:spMkLst>
            <pc:docMk/>
            <pc:sldMk cId="4044544857" sldId="266"/>
            <ac:spMk id="15" creationId="{1EF32899-4C6F-BAB3-E6D4-98FBD4961CBF}"/>
          </ac:spMkLst>
        </pc:spChg>
        <pc:spChg chg="add del mod">
          <ac:chgData name="CARIATI RAFFAELE ALESSANDRO" userId="48d8bb42-a624-47d8-b936-eaa9420abc89" providerId="ADAL" clId="{76D3866E-DC24-4E57-B101-CE131E2F2656}" dt="2023-04-04T16:57:17.219" v="2287" actId="478"/>
          <ac:spMkLst>
            <pc:docMk/>
            <pc:sldMk cId="4044544857" sldId="266"/>
            <ac:spMk id="16" creationId="{21F5C213-A7E9-937A-0FCE-0B7CEDFD472F}"/>
          </ac:spMkLst>
        </pc:spChg>
        <pc:spChg chg="add mod">
          <ac:chgData name="CARIATI RAFFAELE ALESSANDRO" userId="48d8bb42-a624-47d8-b936-eaa9420abc89" providerId="ADAL" clId="{76D3866E-DC24-4E57-B101-CE131E2F2656}" dt="2023-04-05T09:43:47.219" v="3790" actId="164"/>
          <ac:spMkLst>
            <pc:docMk/>
            <pc:sldMk cId="4044544857" sldId="266"/>
            <ac:spMk id="17" creationId="{4917C4CE-35DE-9685-9206-18E253C88356}"/>
          </ac:spMkLst>
        </pc:spChg>
        <pc:spChg chg="add mod">
          <ac:chgData name="CARIATI RAFFAELE ALESSANDRO" userId="48d8bb42-a624-47d8-b936-eaa9420abc89" providerId="ADAL" clId="{76D3866E-DC24-4E57-B101-CE131E2F2656}" dt="2023-04-05T09:43:42.149" v="3789" actId="164"/>
          <ac:spMkLst>
            <pc:docMk/>
            <pc:sldMk cId="4044544857" sldId="266"/>
            <ac:spMk id="18" creationId="{4DD7F427-8594-A356-B3D7-9B6058A0A977}"/>
          </ac:spMkLst>
        </pc:spChg>
        <pc:spChg chg="add del mod">
          <ac:chgData name="CARIATI RAFFAELE ALESSANDRO" userId="48d8bb42-a624-47d8-b936-eaa9420abc89" providerId="ADAL" clId="{76D3866E-DC24-4E57-B101-CE131E2F2656}" dt="2023-04-04T16:59:28.760" v="2331"/>
          <ac:spMkLst>
            <pc:docMk/>
            <pc:sldMk cId="4044544857" sldId="266"/>
            <ac:spMk id="19" creationId="{F962EBF8-E829-C8BF-4A3B-CF62ED0E0E21}"/>
          </ac:spMkLst>
        </pc:spChg>
        <pc:spChg chg="add del mod">
          <ac:chgData name="CARIATI RAFFAELE ALESSANDRO" userId="48d8bb42-a624-47d8-b936-eaa9420abc89" providerId="ADAL" clId="{76D3866E-DC24-4E57-B101-CE131E2F2656}" dt="2023-04-04T16:59:28.760" v="2331"/>
          <ac:spMkLst>
            <pc:docMk/>
            <pc:sldMk cId="4044544857" sldId="266"/>
            <ac:spMk id="20" creationId="{979CBBB3-E033-3E3E-EFF2-4434526CCD13}"/>
          </ac:spMkLst>
        </pc:spChg>
        <pc:spChg chg="add mod">
          <ac:chgData name="CARIATI RAFFAELE ALESSANDRO" userId="48d8bb42-a624-47d8-b936-eaa9420abc89" providerId="ADAL" clId="{76D3866E-DC24-4E57-B101-CE131E2F2656}" dt="2023-04-05T09:43:36.860" v="3788" actId="164"/>
          <ac:spMkLst>
            <pc:docMk/>
            <pc:sldMk cId="4044544857" sldId="266"/>
            <ac:spMk id="21" creationId="{4FEB78FA-FF97-E25B-CBE6-C5D315B960A5}"/>
          </ac:spMkLst>
        </pc:spChg>
        <pc:spChg chg="add del mod">
          <ac:chgData name="CARIATI RAFFAELE ALESSANDRO" userId="48d8bb42-a624-47d8-b936-eaa9420abc89" providerId="ADAL" clId="{76D3866E-DC24-4E57-B101-CE131E2F2656}" dt="2023-04-04T17:16:11.480" v="3073" actId="478"/>
          <ac:spMkLst>
            <pc:docMk/>
            <pc:sldMk cId="4044544857" sldId="266"/>
            <ac:spMk id="22" creationId="{7ABCA2AA-5184-F164-F8F2-29D43AC7479F}"/>
          </ac:spMkLst>
        </pc:spChg>
        <pc:spChg chg="add del mod">
          <ac:chgData name="CARIATI RAFFAELE ALESSANDRO" userId="48d8bb42-a624-47d8-b936-eaa9420abc89" providerId="ADAL" clId="{76D3866E-DC24-4E57-B101-CE131E2F2656}" dt="2023-04-04T17:00:44.281" v="2342"/>
          <ac:spMkLst>
            <pc:docMk/>
            <pc:sldMk cId="4044544857" sldId="266"/>
            <ac:spMk id="23" creationId="{E669194F-0061-0B4E-6734-19E82DBB7A4F}"/>
          </ac:spMkLst>
        </pc:spChg>
        <pc:spChg chg="add mod">
          <ac:chgData name="CARIATI RAFFAELE ALESSANDRO" userId="48d8bb42-a624-47d8-b936-eaa9420abc89" providerId="ADAL" clId="{76D3866E-DC24-4E57-B101-CE131E2F2656}" dt="2023-04-05T09:43:36.860" v="3788" actId="164"/>
          <ac:spMkLst>
            <pc:docMk/>
            <pc:sldMk cId="4044544857" sldId="266"/>
            <ac:spMk id="24" creationId="{517BFDD2-2880-1ABA-69E8-59AE9777F640}"/>
          </ac:spMkLst>
        </pc:spChg>
        <pc:spChg chg="add mod">
          <ac:chgData name="CARIATI RAFFAELE ALESSANDRO" userId="48d8bb42-a624-47d8-b936-eaa9420abc89" providerId="ADAL" clId="{76D3866E-DC24-4E57-B101-CE131E2F2656}" dt="2023-04-05T09:43:47.219" v="3790" actId="164"/>
          <ac:spMkLst>
            <pc:docMk/>
            <pc:sldMk cId="4044544857" sldId="266"/>
            <ac:spMk id="25" creationId="{D8AD3A85-B1F9-5A7B-36DC-3D2407740794}"/>
          </ac:spMkLst>
        </pc:spChg>
        <pc:spChg chg="add mod">
          <ac:chgData name="CARIATI RAFFAELE ALESSANDRO" userId="48d8bb42-a624-47d8-b936-eaa9420abc89" providerId="ADAL" clId="{76D3866E-DC24-4E57-B101-CE131E2F2656}" dt="2023-04-05T09:44:00.482" v="3793" actId="1076"/>
          <ac:spMkLst>
            <pc:docMk/>
            <pc:sldMk cId="4044544857" sldId="266"/>
            <ac:spMk id="26" creationId="{07DC533B-C657-DF6A-C1C3-2562CCBFBC65}"/>
          </ac:spMkLst>
        </pc:spChg>
        <pc:grpChg chg="add mod">
          <ac:chgData name="CARIATI RAFFAELE ALESSANDRO" userId="48d8bb42-a624-47d8-b936-eaa9420abc89" providerId="ADAL" clId="{76D3866E-DC24-4E57-B101-CE131E2F2656}" dt="2023-04-05T09:43:55.210" v="3791" actId="164"/>
          <ac:grpSpMkLst>
            <pc:docMk/>
            <pc:sldMk cId="4044544857" sldId="266"/>
            <ac:grpSpMk id="8" creationId="{64259432-A17D-CADA-18C9-5F46508226B0}"/>
          </ac:grpSpMkLst>
        </pc:grpChg>
        <pc:grpChg chg="add mod">
          <ac:chgData name="CARIATI RAFFAELE ALESSANDRO" userId="48d8bb42-a624-47d8-b936-eaa9420abc89" providerId="ADAL" clId="{76D3866E-DC24-4E57-B101-CE131E2F2656}" dt="2023-04-05T09:43:55.210" v="3791" actId="164"/>
          <ac:grpSpMkLst>
            <pc:docMk/>
            <pc:sldMk cId="4044544857" sldId="266"/>
            <ac:grpSpMk id="9" creationId="{2E736841-C4FE-FE93-224D-1B56BEE72F60}"/>
          </ac:grpSpMkLst>
        </pc:grpChg>
        <pc:grpChg chg="add mod">
          <ac:chgData name="CARIATI RAFFAELE ALESSANDRO" userId="48d8bb42-a624-47d8-b936-eaa9420abc89" providerId="ADAL" clId="{76D3866E-DC24-4E57-B101-CE131E2F2656}" dt="2023-04-05T09:43:55.210" v="3791" actId="164"/>
          <ac:grpSpMkLst>
            <pc:docMk/>
            <pc:sldMk cId="4044544857" sldId="266"/>
            <ac:grpSpMk id="10" creationId="{54BA3748-97AE-FE51-4F06-253CF0106F56}"/>
          </ac:grpSpMkLst>
        </pc:grpChg>
        <pc:grpChg chg="add mod">
          <ac:chgData name="CARIATI RAFFAELE ALESSANDRO" userId="48d8bb42-a624-47d8-b936-eaa9420abc89" providerId="ADAL" clId="{76D3866E-DC24-4E57-B101-CE131E2F2656}" dt="2023-04-05T09:44:05.529" v="3794" actId="1076"/>
          <ac:grpSpMkLst>
            <pc:docMk/>
            <pc:sldMk cId="4044544857" sldId="266"/>
            <ac:grpSpMk id="11" creationId="{10305768-CA25-748F-8F62-F4F49FF468BA}"/>
          </ac:grpSpMkLst>
        </pc:grpChg>
      </pc:sldChg>
      <pc:sldChg chg="addSp delSp modSp mod">
        <pc:chgData name="CARIATI RAFFAELE ALESSANDRO" userId="48d8bb42-a624-47d8-b936-eaa9420abc89" providerId="ADAL" clId="{76D3866E-DC24-4E57-B101-CE131E2F2656}" dt="2023-04-05T09:50:28.917" v="3831" actId="1076"/>
        <pc:sldMkLst>
          <pc:docMk/>
          <pc:sldMk cId="2144454581" sldId="267"/>
        </pc:sldMkLst>
        <pc:spChg chg="mod">
          <ac:chgData name="CARIATI RAFFAELE ALESSANDRO" userId="48d8bb42-a624-47d8-b936-eaa9420abc89" providerId="ADAL" clId="{76D3866E-DC24-4E57-B101-CE131E2F2656}" dt="2023-04-03T14:20:42.029" v="810" actId="1076"/>
          <ac:spMkLst>
            <pc:docMk/>
            <pc:sldMk cId="2144454581" sldId="267"/>
            <ac:spMk id="2" creationId="{F50FA3CB-6144-EEEB-1568-263BC3705244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6" creationId="{B7296318-7803-0FBD-C594-FC4F61DA46CE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8" creationId="{20F721FD-64FD-4E07-9ABF-4AEBE9CCAB2D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9" creationId="{A1D9091A-0A32-B37D-01D9-49E7D9ADAA89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10" creationId="{18D5EA2C-DA4D-E183-352D-7E69AC79540D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13" creationId="{71E6948B-22EC-D3EE-040C-B072F010FB85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15" creationId="{9D2A3F2C-7E9F-2F02-8096-44BE1E7D1D72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16" creationId="{C4A7B5C5-30FA-4F1C-8111-02CFC06AD5E8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17" creationId="{768D089B-C8AD-5EE4-BB16-59F5938B58A9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20" creationId="{FCF58E28-579E-F517-0331-7743A52D6942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22" creationId="{4D142641-0D73-D3F3-4B29-CC01E181017A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23" creationId="{8CF76442-BAE0-3395-635D-117D3824BC8F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24" creationId="{B1AF3FC3-6737-A847-9802-75CBE7A6C659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27" creationId="{FC9792B2-55C0-6675-4E2D-A2248DB4CA82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29" creationId="{2E177934-44FF-F99D-8741-252EE8AA0128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30" creationId="{07B038B1-A325-5811-668B-B3526672C3B1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31" creationId="{A4212BD9-8043-7A70-231E-2777DDB1F121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34" creationId="{3510E490-0A93-7E67-EF3B-3552E4E5611B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36" creationId="{E7841BD1-4949-800F-77EC-428870258D51}"/>
          </ac:spMkLst>
        </pc:spChg>
        <pc:spChg chg="mod topLvl">
          <ac:chgData name="CARIATI RAFFAELE ALESSANDRO" userId="48d8bb42-a624-47d8-b936-eaa9420abc89" providerId="ADAL" clId="{76D3866E-DC24-4E57-B101-CE131E2F2656}" dt="2023-04-05T09:48:15.959" v="3820" actId="164"/>
          <ac:spMkLst>
            <pc:docMk/>
            <pc:sldMk cId="2144454581" sldId="267"/>
            <ac:spMk id="37" creationId="{229BFE15-F323-8C8E-695D-83A96C5A96E1}"/>
          </ac:spMkLst>
        </pc:spChg>
        <pc:spChg chg="del mod topLvl">
          <ac:chgData name="CARIATI RAFFAELE ALESSANDRO" userId="48d8bb42-a624-47d8-b936-eaa9420abc89" providerId="ADAL" clId="{76D3866E-DC24-4E57-B101-CE131E2F2656}" dt="2023-04-04T17:18:17.367" v="3087" actId="478"/>
          <ac:spMkLst>
            <pc:docMk/>
            <pc:sldMk cId="2144454581" sldId="267"/>
            <ac:spMk id="38" creationId="{C6801BED-7B94-4AEC-4F5B-9AACF943EBE8}"/>
          </ac:spMkLst>
        </pc:spChg>
        <pc:grpChg chg="add mod">
          <ac:chgData name="CARIATI RAFFAELE ALESSANDRO" userId="48d8bb42-a624-47d8-b936-eaa9420abc89" providerId="ADAL" clId="{76D3866E-DC24-4E57-B101-CE131E2F2656}" dt="2023-04-05T09:48:19.272" v="3821" actId="164"/>
          <ac:grpSpMkLst>
            <pc:docMk/>
            <pc:sldMk cId="2144454581" sldId="267"/>
            <ac:grpSpMk id="4" creationId="{113F9355-3B93-CEBA-212A-34A472B096D5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7:18:02.108" v="3084" actId="165"/>
          <ac:grpSpMkLst>
            <pc:docMk/>
            <pc:sldMk cId="2144454581" sldId="267"/>
            <ac:grpSpMk id="4" creationId="{DAEF0D28-3ADA-268A-6DB6-F90A7ABFBDE2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6.644" v="3085" actId="165"/>
          <ac:grpSpMkLst>
            <pc:docMk/>
            <pc:sldMk cId="2144454581" sldId="267"/>
            <ac:grpSpMk id="5" creationId="{49E4B85F-8444-6E3A-91D6-B410FC4E0B0A}"/>
          </ac:grpSpMkLst>
        </pc:grpChg>
        <pc:grpChg chg="add mod">
          <ac:chgData name="CARIATI RAFFAELE ALESSANDRO" userId="48d8bb42-a624-47d8-b936-eaa9420abc89" providerId="ADAL" clId="{76D3866E-DC24-4E57-B101-CE131E2F2656}" dt="2023-04-05T09:48:19.272" v="3821" actId="164"/>
          <ac:grpSpMkLst>
            <pc:docMk/>
            <pc:sldMk cId="2144454581" sldId="267"/>
            <ac:grpSpMk id="5" creationId="{C5715CE6-87E3-0659-43D9-3ABB306B0C83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8.838" v="3086" actId="165"/>
          <ac:grpSpMkLst>
            <pc:docMk/>
            <pc:sldMk cId="2144454581" sldId="267"/>
            <ac:grpSpMk id="7" creationId="{6B7C9A55-2B32-9D13-DB95-83508851B852}"/>
          </ac:grpSpMkLst>
        </pc:grpChg>
        <pc:grpChg chg="add mod">
          <ac:chgData name="CARIATI RAFFAELE ALESSANDRO" userId="48d8bb42-a624-47d8-b936-eaa9420abc89" providerId="ADAL" clId="{76D3866E-DC24-4E57-B101-CE131E2F2656}" dt="2023-04-05T09:48:19.272" v="3821" actId="164"/>
          <ac:grpSpMkLst>
            <pc:docMk/>
            <pc:sldMk cId="2144454581" sldId="267"/>
            <ac:grpSpMk id="7" creationId="{E68AE8CE-D619-324A-1ED6-09DDBD0AE1FE}"/>
          </ac:grpSpMkLst>
        </pc:grpChg>
        <pc:grpChg chg="add mod">
          <ac:chgData name="CARIATI RAFFAELE ALESSANDRO" userId="48d8bb42-a624-47d8-b936-eaa9420abc89" providerId="ADAL" clId="{76D3866E-DC24-4E57-B101-CE131E2F2656}" dt="2023-04-05T09:48:19.272" v="3821" actId="164"/>
          <ac:grpSpMkLst>
            <pc:docMk/>
            <pc:sldMk cId="2144454581" sldId="267"/>
            <ac:grpSpMk id="8" creationId="{782BA7F0-C640-76BA-FBC4-E18347A978D7}"/>
          </ac:grpSpMkLst>
        </pc:grpChg>
        <pc:grpChg chg="add mod">
          <ac:chgData name="CARIATI RAFFAELE ALESSANDRO" userId="48d8bb42-a624-47d8-b936-eaa9420abc89" providerId="ADAL" clId="{76D3866E-DC24-4E57-B101-CE131E2F2656}" dt="2023-04-05T09:48:19.272" v="3821" actId="164"/>
          <ac:grpSpMkLst>
            <pc:docMk/>
            <pc:sldMk cId="2144454581" sldId="267"/>
            <ac:grpSpMk id="10" creationId="{6DB0AF49-C607-C211-2BC3-6607591BA62A}"/>
          </ac:grpSpMkLst>
        </pc:grpChg>
        <pc:grpChg chg="add mod">
          <ac:chgData name="CARIATI RAFFAELE ALESSANDRO" userId="48d8bb42-a624-47d8-b936-eaa9420abc89" providerId="ADAL" clId="{76D3866E-DC24-4E57-B101-CE131E2F2656}" dt="2023-04-05T09:50:28.917" v="3831" actId="1076"/>
          <ac:grpSpMkLst>
            <pc:docMk/>
            <pc:sldMk cId="2144454581" sldId="267"/>
            <ac:grpSpMk id="11" creationId="{57FCC9E8-0977-75BB-8115-314A0384537E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7:18:02.108" v="3084" actId="165"/>
          <ac:grpSpMkLst>
            <pc:docMk/>
            <pc:sldMk cId="2144454581" sldId="267"/>
            <ac:grpSpMk id="11" creationId="{DDD1170A-075F-B49D-78ED-E102B93655F8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6.644" v="3085" actId="165"/>
          <ac:grpSpMkLst>
            <pc:docMk/>
            <pc:sldMk cId="2144454581" sldId="267"/>
            <ac:grpSpMk id="12" creationId="{71CA21F9-E3A7-E947-2637-6202DBEF4712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8.838" v="3086" actId="165"/>
          <ac:grpSpMkLst>
            <pc:docMk/>
            <pc:sldMk cId="2144454581" sldId="267"/>
            <ac:grpSpMk id="14" creationId="{259A9BF5-35BE-A5B4-B5E9-14708D20066F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7:18:02.108" v="3084" actId="165"/>
          <ac:grpSpMkLst>
            <pc:docMk/>
            <pc:sldMk cId="2144454581" sldId="267"/>
            <ac:grpSpMk id="18" creationId="{493510EB-9DF6-E59F-F043-B66AAF0CF9EE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6.644" v="3085" actId="165"/>
          <ac:grpSpMkLst>
            <pc:docMk/>
            <pc:sldMk cId="2144454581" sldId="267"/>
            <ac:grpSpMk id="19" creationId="{3CE3BDE9-17F2-76BA-A77B-3A4934C596E2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8.838" v="3086" actId="165"/>
          <ac:grpSpMkLst>
            <pc:docMk/>
            <pc:sldMk cId="2144454581" sldId="267"/>
            <ac:grpSpMk id="21" creationId="{440738FE-F129-B491-73EC-616E6CC60C35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7:18:02.108" v="3084" actId="165"/>
          <ac:grpSpMkLst>
            <pc:docMk/>
            <pc:sldMk cId="2144454581" sldId="267"/>
            <ac:grpSpMk id="25" creationId="{DC0C6E5B-EACC-0452-BDCF-B2C72DC0AE16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6.644" v="3085" actId="165"/>
          <ac:grpSpMkLst>
            <pc:docMk/>
            <pc:sldMk cId="2144454581" sldId="267"/>
            <ac:grpSpMk id="26" creationId="{48BD4528-74BA-D044-38FC-5EBD175DFADA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8.838" v="3086" actId="165"/>
          <ac:grpSpMkLst>
            <pc:docMk/>
            <pc:sldMk cId="2144454581" sldId="267"/>
            <ac:grpSpMk id="28" creationId="{06703080-7194-A403-32FF-BBDB2F883B42}"/>
          </ac:grpSpMkLst>
        </pc:grpChg>
        <pc:grpChg chg="add del mod topLvl">
          <ac:chgData name="CARIATI RAFFAELE ALESSANDRO" userId="48d8bb42-a624-47d8-b936-eaa9420abc89" providerId="ADAL" clId="{76D3866E-DC24-4E57-B101-CE131E2F2656}" dt="2023-04-04T17:18:02.108" v="3084" actId="165"/>
          <ac:grpSpMkLst>
            <pc:docMk/>
            <pc:sldMk cId="2144454581" sldId="267"/>
            <ac:grpSpMk id="32" creationId="{9A7DA23E-D9F9-BACF-AFCD-0835CCC5F82C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6.644" v="3085" actId="165"/>
          <ac:grpSpMkLst>
            <pc:docMk/>
            <pc:sldMk cId="2144454581" sldId="267"/>
            <ac:grpSpMk id="33" creationId="{60D6235D-F2E8-1CBD-6EEF-E8E1B8FDEDD4}"/>
          </ac:grpSpMkLst>
        </pc:grpChg>
        <pc:grpChg chg="del mod topLvl">
          <ac:chgData name="CARIATI RAFFAELE ALESSANDRO" userId="48d8bb42-a624-47d8-b936-eaa9420abc89" providerId="ADAL" clId="{76D3866E-DC24-4E57-B101-CE131E2F2656}" dt="2023-04-04T17:18:08.838" v="3086" actId="165"/>
          <ac:grpSpMkLst>
            <pc:docMk/>
            <pc:sldMk cId="2144454581" sldId="267"/>
            <ac:grpSpMk id="35" creationId="{53C12812-F86F-4CFA-F8E4-663EF2DC73BE}"/>
          </ac:grpSpMkLst>
        </pc:grpChg>
        <pc:grpChg chg="add mod">
          <ac:chgData name="CARIATI RAFFAELE ALESSANDRO" userId="48d8bb42-a624-47d8-b936-eaa9420abc89" providerId="ADAL" clId="{76D3866E-DC24-4E57-B101-CE131E2F2656}" dt="2023-04-04T17:17:44.479" v="3079" actId="164"/>
          <ac:grpSpMkLst>
            <pc:docMk/>
            <pc:sldMk cId="2144454581" sldId="267"/>
            <ac:grpSpMk id="39" creationId="{B2155199-A7EA-CBC4-1366-F8FB9CB24BB0}"/>
          </ac:grpSpMkLst>
        </pc:grpChg>
        <pc:grpChg chg="add del mod">
          <ac:chgData name="CARIATI RAFFAELE ALESSANDRO" userId="48d8bb42-a624-47d8-b936-eaa9420abc89" providerId="ADAL" clId="{76D3866E-DC24-4E57-B101-CE131E2F2656}" dt="2023-04-04T17:17:58.055" v="3083" actId="165"/>
          <ac:grpSpMkLst>
            <pc:docMk/>
            <pc:sldMk cId="2144454581" sldId="267"/>
            <ac:grpSpMk id="40" creationId="{AE40E589-6EC4-7D93-7F30-964520EEADA7}"/>
          </ac:grpSpMkLst>
        </pc:grpChg>
      </pc:sldChg>
      <pc:sldChg chg="new">
        <pc:chgData name="CARIATI RAFFAELE ALESSANDRO" userId="48d8bb42-a624-47d8-b936-eaa9420abc89" providerId="ADAL" clId="{76D3866E-DC24-4E57-B101-CE131E2F2656}" dt="2023-04-05T09:50:34.991" v="3832" actId="680"/>
        <pc:sldMkLst>
          <pc:docMk/>
          <pc:sldMk cId="1013118282" sldId="268"/>
        </pc:sldMkLst>
      </pc:sldChg>
      <pc:sldChg chg="add">
        <pc:chgData name="CARIATI RAFFAELE ALESSANDRO" userId="48d8bb42-a624-47d8-b936-eaa9420abc89" providerId="ADAL" clId="{76D3866E-DC24-4E57-B101-CE131E2F2656}" dt="2023-04-05T09:50:41.482" v="3833"/>
        <pc:sldMkLst>
          <pc:docMk/>
          <pc:sldMk cId="3014440972" sldId="269"/>
        </pc:sldMkLst>
      </pc:sldChg>
      <pc:sldChg chg="add">
        <pc:chgData name="CARIATI RAFFAELE ALESSANDRO" userId="48d8bb42-a624-47d8-b936-eaa9420abc89" providerId="ADAL" clId="{76D3866E-DC24-4E57-B101-CE131E2F2656}" dt="2023-04-05T09:50:41.739" v="3834"/>
        <pc:sldMkLst>
          <pc:docMk/>
          <pc:sldMk cId="1707825286" sldId="270"/>
        </pc:sldMkLst>
      </pc:sldChg>
      <pc:sldChg chg="add">
        <pc:chgData name="CARIATI RAFFAELE ALESSANDRO" userId="48d8bb42-a624-47d8-b936-eaa9420abc89" providerId="ADAL" clId="{76D3866E-DC24-4E57-B101-CE131E2F2656}" dt="2023-04-05T09:50:41.968" v="3835"/>
        <pc:sldMkLst>
          <pc:docMk/>
          <pc:sldMk cId="1799803225" sldId="271"/>
        </pc:sldMkLst>
      </pc:sldChg>
      <pc:sldChg chg="add">
        <pc:chgData name="CARIATI RAFFAELE ALESSANDRO" userId="48d8bb42-a624-47d8-b936-eaa9420abc89" providerId="ADAL" clId="{76D3866E-DC24-4E57-B101-CE131E2F2656}" dt="2023-04-05T09:50:42.176" v="3836"/>
        <pc:sldMkLst>
          <pc:docMk/>
          <pc:sldMk cId="3197509012" sldId="272"/>
        </pc:sldMkLst>
      </pc:sldChg>
      <pc:sldChg chg="add">
        <pc:chgData name="CARIATI RAFFAELE ALESSANDRO" userId="48d8bb42-a624-47d8-b936-eaa9420abc89" providerId="ADAL" clId="{76D3866E-DC24-4E57-B101-CE131E2F2656}" dt="2023-04-05T09:50:42.383" v="3837"/>
        <pc:sldMkLst>
          <pc:docMk/>
          <pc:sldMk cId="350359314" sldId="273"/>
        </pc:sldMkLst>
      </pc:sldChg>
      <pc:sldChg chg="add">
        <pc:chgData name="CARIATI RAFFAELE ALESSANDRO" userId="48d8bb42-a624-47d8-b936-eaa9420abc89" providerId="ADAL" clId="{76D3866E-DC24-4E57-B101-CE131E2F2656}" dt="2023-04-05T09:50:42.574" v="3838"/>
        <pc:sldMkLst>
          <pc:docMk/>
          <pc:sldMk cId="3564285584" sldId="27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E88346-375E-4B74-B6F2-490EA9BE2974}" type="datetimeFigureOut">
              <a:rPr lang="it-IT" smtClean="0"/>
              <a:t>01/06/2023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B429A-5B67-438E-97F6-571BD059412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73974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3C60E07-A654-905B-9B73-D0F1695B1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7C45BE4-6DEF-81E4-2E25-934A8050A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B58F775-8340-90A8-5378-57492B849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D4AB3-AB32-46EC-9964-D333EDEE4BC6}" type="datetime1">
              <a:rPr lang="it-IT" smtClean="0"/>
              <a:t>01/06/2023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2E23C5-17EE-2757-BE6F-ABD56AB10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F4E610-9E1D-C3C1-6D8E-E3949A3E4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B63D578-43F0-4954-8B07-95F4ED53A54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4258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B8D4C1-F2E7-5F70-B8F7-7D11C3F43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2A96A36-A251-8E80-BC2E-C4811E9CF4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1830AA-350C-093C-408A-C6EF8076F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4237B4-17C0-4CEF-9656-72B341D5EA2E}" type="datetime1">
              <a:rPr lang="it-IT" smtClean="0"/>
              <a:t>01/06/2023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707961-EFDC-3906-9DED-45A464709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43B4141-04EC-21B3-4990-280619F33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1669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7FE36BE-54CA-0A0D-8928-9BE18F9D66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9004E49-8C4A-0C0A-5583-4A63602242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06E0387-AED3-7AF6-9584-03E4A6809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EEACB-ABCB-4845-B821-7998935FFB2F}" type="datetime1">
              <a:rPr lang="it-IT" smtClean="0"/>
              <a:t>01/06/2023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E18D09-D255-B0C6-CA7C-26A229AD6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957A08B-5F6F-596E-B541-E445A483E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3803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0285976-3CB0-6B70-F5DA-ED9248A79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6F9342-D56E-32D7-3BC0-97083DA38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6DEF0E1-1FEC-F828-61A5-D3B6514DE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A69B5D-F8DF-4597-8997-75963B7765CA}" type="datetime1">
              <a:rPr lang="it-IT" smtClean="0"/>
              <a:t>01/06/2023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A33518-1B15-8B09-C020-BCAA6AB57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A17BFB7-6FA6-44FE-2BC3-EB2DAF34F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8195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426C8CC-67AE-035C-FC48-755E80964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F064890-A013-AB6E-B78E-ED8B0C0665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299F9B-C5A5-1A57-3A39-482E5286E3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AB115-6C90-446D-AB85-8BE7AC5FA53B}" type="datetime1">
              <a:rPr lang="it-IT" smtClean="0"/>
              <a:t>01/06/2023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47A89-53BC-3941-A4C9-A1D7260E9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D8D5A53-42F0-4281-A01F-7F87EB260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7066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76C9390-EAEF-57D4-B765-BB93DC9ECB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292FD3-C3F2-A1BE-FBFC-C4BE5FDF3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D4927C7-1E7B-2397-C082-4758C7F7E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0385169-B315-E6ED-7ABC-8E0C349A68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EFE9B-DDDD-48AF-8A22-965D738D28A2}" type="datetime1">
              <a:rPr lang="it-IT" smtClean="0"/>
              <a:t>01/06/2023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0BE8094-B7A2-5E95-670F-847249C51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C59760B-37DA-3323-C946-B8FA06B1F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28130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D25553B-890F-D3D0-9BBB-AA1FA66DD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B20384D-6247-71EC-F87A-E44EDB9F98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DDE47D8-A9BB-4ADE-4B6E-8AB167DB2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03DFFFF-31FD-3C40-D1BF-F6ACAFC79F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5C86537-23BA-9D8D-BE32-7EE41F32E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F617462-CC54-15B5-FC9F-642F674C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F5BD7-84F5-4A8B-A788-504EA880CDC4}" type="datetime1">
              <a:rPr lang="it-IT" smtClean="0"/>
              <a:t>01/06/2023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CD9D28D5-B4E3-ACF9-3AD1-99D11C3EA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E80EE41-C250-6A84-C920-BCE80F67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7148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A0B85AB-122C-6E1D-02A4-46C463A87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E91E567-60BC-0368-D63E-672909AA7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3C1881-8683-48D4-89B6-D8E9AD36E66E}" type="datetime1">
              <a:rPr lang="it-IT" smtClean="0"/>
              <a:t>01/06/2023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9C49108-8B0B-B117-4E5F-CA94B280B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BE9492-5304-0D76-6668-E596B905A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7733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A08D31-54FD-B52C-AC6A-22FA79473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9262B7-EC6D-41A0-B515-26F43AEA43FC}" type="datetime1">
              <a:rPr lang="it-IT" smtClean="0"/>
              <a:t>01/06/2023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52CB83C-A618-9269-DB95-364AD35C67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2C25BB3D-CEFC-06F1-5B41-D4EB97EA5D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564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25DF020-1C3C-96E5-489C-18E2E9D2B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697FFA-0E5F-761C-7E76-C14536CF0B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B57EAC9-A332-6F24-8BFA-87D15310F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8BEAC19-B798-87A2-1BEC-4253607D2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AD843-C234-48C8-B841-C4C8DAF04FB8}" type="datetime1">
              <a:rPr lang="it-IT" smtClean="0"/>
              <a:t>01/06/2023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3499B5E-AD0C-A415-6C34-2F8E62AF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9EE5520-391E-AE18-0BE7-167ABBCD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9031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2979D67-2922-D309-EC11-BA340602E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3B493D4-46EE-78CF-4F66-8BC7375622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0827F56-0CBB-9C52-58D9-A1FF2962DE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8502C40-EE1F-088B-5CBB-3994313F2C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8AF0B-725C-4868-A42C-A86EB696527E}" type="datetime1">
              <a:rPr lang="it-IT" smtClean="0"/>
              <a:t>01/06/2023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F9D2F03-103D-B6A8-8B77-E09B3CF99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CAF8A10-0D87-3185-3B8F-F071667B9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34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8D9AB3B-E6BA-0AFC-0C93-59C3B094EA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3947C43-D2EA-7EEE-A813-085516771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BB6DCA-25FD-990B-39C3-08FDEF520B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DA751-A2E2-4F12-8A2F-EDB6D82323A4}" type="datetime1">
              <a:rPr lang="it-IT" smtClean="0"/>
              <a:t>01/06/2023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6A2F727-0A27-42E5-0797-222FEF872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793A925-E1FA-AA99-455F-E375E4D17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8B63D578-43F0-4954-8B07-95F4ED53A542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1657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33.png"/><Relationship Id="rId7" Type="http://schemas.openxmlformats.org/officeDocument/2006/relationships/image" Target="../media/image1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image" Target="../media/image39.png"/><Relationship Id="rId5" Type="http://schemas.openxmlformats.org/officeDocument/2006/relationships/image" Target="../media/image35.png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gi-gentile/meteosense-app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logo&#10;&#10;Descrizione generata automaticamente">
            <a:extLst>
              <a:ext uri="{FF2B5EF4-FFF2-40B4-BE49-F238E27FC236}">
                <a16:creationId xmlns:a16="http://schemas.microsoft.com/office/drawing/2014/main" id="{B980C33F-E01C-598B-46D4-C3DA55AE49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11" r="56378"/>
          <a:stretch/>
        </p:blipFill>
        <p:spPr>
          <a:xfrm>
            <a:off x="0" y="776477"/>
            <a:ext cx="2659224" cy="530504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75CBCAE-C39F-44E3-CDAB-3E282DB6B1E9}"/>
              </a:ext>
            </a:extLst>
          </p:cNvPr>
          <p:cNvSpPr txBox="1"/>
          <p:nvPr/>
        </p:nvSpPr>
        <p:spPr>
          <a:xfrm>
            <a:off x="870327" y="3428998"/>
            <a:ext cx="4334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rgbClr val="0092A2"/>
                </a:solidFill>
                <a:latin typeface="+mj-lt"/>
              </a:rPr>
              <a:t>Control Of Network Systems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D81EA645-D10E-0A3F-B33D-B991AFF7E2D4}"/>
              </a:ext>
            </a:extLst>
          </p:cNvPr>
          <p:cNvSpPr txBox="1"/>
          <p:nvPr/>
        </p:nvSpPr>
        <p:spPr>
          <a:xfrm>
            <a:off x="7227624" y="4881193"/>
            <a:ext cx="41261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3F7D"/>
                </a:solidFill>
                <a:latin typeface="+mj-lt"/>
              </a:rPr>
              <a:t>Studenti</a:t>
            </a:r>
            <a:r>
              <a:rPr lang="it-IT" sz="2400" dirty="0">
                <a:solidFill>
                  <a:schemeClr val="accent3"/>
                </a:solidFill>
                <a:latin typeface="+mj-lt"/>
              </a:rPr>
              <a:t>:</a:t>
            </a:r>
          </a:p>
          <a:p>
            <a:r>
              <a:rPr lang="it-IT" sz="2400" dirty="0"/>
              <a:t>Alessandro Cariati 590154</a:t>
            </a:r>
          </a:p>
          <a:p>
            <a:r>
              <a:rPr lang="it-IT" sz="2400" dirty="0">
                <a:latin typeface="Inter Medium" panose="02000503000000020004" pitchFamily="2" charset="0"/>
                <a:ea typeface="Inter Medium" panose="02000503000000020004" pitchFamily="2" charset="0"/>
              </a:rPr>
              <a:t>Gentile Luigi 590240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16799DE-ADCB-2F89-FE10-4AACF1E2B59F}"/>
              </a:ext>
            </a:extLst>
          </p:cNvPr>
          <p:cNvSpPr txBox="1"/>
          <p:nvPr/>
        </p:nvSpPr>
        <p:spPr>
          <a:xfrm>
            <a:off x="487773" y="2505668"/>
            <a:ext cx="509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solidFill>
                  <a:srgbClr val="003F7D"/>
                </a:solidFill>
                <a:latin typeface="+mj-lt"/>
              </a:rPr>
              <a:t>MeteoSense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943338C4-411A-007B-6D5F-6E086C04EEC4}"/>
              </a:ext>
            </a:extLst>
          </p:cNvPr>
          <p:cNvCxnSpPr>
            <a:cxnSpLocks/>
            <a:stCxn id="5" idx="1"/>
          </p:cNvCxnSpPr>
          <p:nvPr/>
        </p:nvCxnSpPr>
        <p:spPr>
          <a:xfrm>
            <a:off x="0" y="3429000"/>
            <a:ext cx="5586952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Immagine 21">
            <a:extLst>
              <a:ext uri="{FF2B5EF4-FFF2-40B4-BE49-F238E27FC236}">
                <a16:creationId xmlns:a16="http://schemas.microsoft.com/office/drawing/2014/main" id="{3F80BA16-8C01-8154-9A97-2CF8B55E6C9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8" t="10529" r="653" b="-29"/>
          <a:stretch/>
        </p:blipFill>
        <p:spPr>
          <a:xfrm>
            <a:off x="4032912" y="416477"/>
            <a:ext cx="4126176" cy="720000"/>
          </a:xfrm>
          <a:prstGeom prst="rect">
            <a:avLst/>
          </a:prstGeom>
        </p:spPr>
      </p:pic>
      <p:sp>
        <p:nvSpPr>
          <p:cNvPr id="23" name="Segnaposto numero diapositiva 22">
            <a:extLst>
              <a:ext uri="{FF2B5EF4-FFF2-40B4-BE49-F238E27FC236}">
                <a16:creationId xmlns:a16="http://schemas.microsoft.com/office/drawing/2014/main" id="{C4307461-F05E-6A5D-DEAE-95F1C488E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3255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0FA3CB-6144-EEEB-1568-263BC3705244}"/>
              </a:ext>
            </a:extLst>
          </p:cNvPr>
          <p:cNvSpPr txBox="1"/>
          <p:nvPr/>
        </p:nvSpPr>
        <p:spPr>
          <a:xfrm>
            <a:off x="291600" y="342000"/>
            <a:ext cx="46359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Requisiti non funzionali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A68FBF1-2991-4E41-36AE-A21C58555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10</a:t>
            </a:fld>
            <a:endParaRPr lang="it-IT" dirty="0"/>
          </a:p>
        </p:txBody>
      </p:sp>
      <p:grpSp>
        <p:nvGrpSpPr>
          <p:cNvPr id="10" name="Gruppo 9">
            <a:extLst>
              <a:ext uri="{FF2B5EF4-FFF2-40B4-BE49-F238E27FC236}">
                <a16:creationId xmlns:a16="http://schemas.microsoft.com/office/drawing/2014/main" id="{6DB0AF49-C607-C211-2BC3-6607591BA62A}"/>
              </a:ext>
            </a:extLst>
          </p:cNvPr>
          <p:cNvGrpSpPr/>
          <p:nvPr/>
        </p:nvGrpSpPr>
        <p:grpSpPr>
          <a:xfrm>
            <a:off x="486148" y="1289961"/>
            <a:ext cx="11219704" cy="900000"/>
            <a:chOff x="486148" y="1075357"/>
            <a:chExt cx="11219704" cy="900000"/>
          </a:xfrm>
        </p:grpSpPr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A1D9091A-0A32-B37D-01D9-49E7D9ADAA89}"/>
                </a:ext>
              </a:extLst>
            </p:cNvPr>
            <p:cNvSpPr/>
            <p:nvPr/>
          </p:nvSpPr>
          <p:spPr>
            <a:xfrm>
              <a:off x="486148" y="1075357"/>
              <a:ext cx="2160000" cy="9000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latin typeface="Eloquia Display ExtBd" pitchFamily="50" charset="0"/>
                </a:rPr>
                <a:t>Usabilità</a:t>
              </a:r>
              <a:endParaRPr lang="it-IT" dirty="0">
                <a:latin typeface="Eloquia Display ExtBd" pitchFamily="50" charset="0"/>
              </a:endParaRPr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B7296318-7803-0FBD-C594-FC4F61DA46CE}"/>
                </a:ext>
              </a:extLst>
            </p:cNvPr>
            <p:cNvSpPr txBox="1"/>
            <p:nvPr/>
          </p:nvSpPr>
          <p:spPr>
            <a:xfrm>
              <a:off x="2885852" y="1231136"/>
              <a:ext cx="88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Inter Medium" panose="02000503000000020004" pitchFamily="2" charset="0"/>
                  <a:ea typeface="Inter Medium" panose="02000503000000020004" pitchFamily="2" charset="0"/>
                </a:rPr>
                <a:t>Il sistema deve disporre di una </a:t>
              </a:r>
              <a:r>
                <a:rPr lang="it-IT" sz="1600" b="1" dirty="0">
                  <a:latin typeface="+mj-lt"/>
                  <a:ea typeface="Inter Bold" panose="02000503000000020004" pitchFamily="2" charset="0"/>
                </a:rPr>
                <a:t>user-friendly </a:t>
              </a:r>
              <a:r>
                <a:rPr lang="it-IT" sz="1600" b="1" dirty="0" err="1">
                  <a:latin typeface="+mj-lt"/>
                  <a:ea typeface="Inter Bold" panose="02000503000000020004" pitchFamily="2" charset="0"/>
                </a:rPr>
                <a:t>interface</a:t>
              </a:r>
              <a:r>
                <a:rPr lang="it-IT" sz="1600" dirty="0">
                  <a:latin typeface="Inter Medium" panose="02000503000000020004" pitchFamily="2" charset="0"/>
                  <a:ea typeface="Inter Medium" panose="02000503000000020004" pitchFamily="2" charset="0"/>
                </a:rPr>
                <a:t>. L’utente deve poter essere in grado di accedere a tutti i servizi senza alcuna conoscenza tecnica.</a:t>
              </a:r>
            </a:p>
          </p:txBody>
        </p: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782BA7F0-C640-76BA-FBC4-E18347A978D7}"/>
              </a:ext>
            </a:extLst>
          </p:cNvPr>
          <p:cNvGrpSpPr/>
          <p:nvPr/>
        </p:nvGrpSpPr>
        <p:grpSpPr>
          <a:xfrm>
            <a:off x="486148" y="2241783"/>
            <a:ext cx="11219704" cy="900000"/>
            <a:chOff x="486148" y="2027179"/>
            <a:chExt cx="11219704" cy="900000"/>
          </a:xfrm>
        </p:grpSpPr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C4A7B5C5-30FA-4F1C-8111-02CFC06AD5E8}"/>
                </a:ext>
              </a:extLst>
            </p:cNvPr>
            <p:cNvSpPr/>
            <p:nvPr/>
          </p:nvSpPr>
          <p:spPr>
            <a:xfrm>
              <a:off x="486148" y="2027179"/>
              <a:ext cx="2160000" cy="90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latin typeface="Eloquia Display ExtBd" pitchFamily="50" charset="0"/>
                </a:rPr>
                <a:t>Compatibilità</a:t>
              </a:r>
              <a:endParaRPr lang="it-IT" dirty="0">
                <a:latin typeface="Eloquia Display ExtBd" pitchFamily="50" charset="0"/>
              </a:endParaRP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71E6948B-22EC-D3EE-040C-B072F010FB85}"/>
                </a:ext>
              </a:extLst>
            </p:cNvPr>
            <p:cNvSpPr txBox="1"/>
            <p:nvPr/>
          </p:nvSpPr>
          <p:spPr>
            <a:xfrm>
              <a:off x="2885852" y="2181670"/>
              <a:ext cx="88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Inter Medium" panose="02000503000000020004" pitchFamily="2" charset="0"/>
                  <a:ea typeface="Inter Medium" panose="02000503000000020004" pitchFamily="2" charset="0"/>
                </a:rPr>
                <a:t>Essendo un’applicazione web-</a:t>
              </a:r>
              <a:r>
                <a:rPr lang="it-IT" sz="1600" dirty="0" err="1">
                  <a:latin typeface="Inter Medium" panose="02000503000000020004" pitchFamily="2" charset="0"/>
                  <a:ea typeface="Inter Medium" panose="02000503000000020004" pitchFamily="2" charset="0"/>
                </a:rPr>
                <a:t>based</a:t>
              </a:r>
              <a:r>
                <a:rPr lang="it-IT" sz="1600" dirty="0">
                  <a:latin typeface="Inter Medium" panose="02000503000000020004" pitchFamily="2" charset="0"/>
                  <a:ea typeface="Inter Medium" panose="02000503000000020004" pitchFamily="2" charset="0"/>
                </a:rPr>
                <a:t>, l’utente deve poter accedere alla piattaforma da </a:t>
              </a:r>
              <a:r>
                <a:rPr lang="it-IT" sz="1600" dirty="0">
                  <a:latin typeface="+mj-lt"/>
                  <a:ea typeface="Inter Bold" panose="02000503000000020004" pitchFamily="2" charset="0"/>
                </a:rPr>
                <a:t>qualsiasi web-browser e dispositivo</a:t>
              </a:r>
              <a:r>
                <a:rPr lang="it-IT" sz="1600" dirty="0">
                  <a:latin typeface="Inter Medium" panose="02000503000000020004" pitchFamily="2" charset="0"/>
                  <a:ea typeface="Inter Medium" panose="02000503000000020004" pitchFamily="2" charset="0"/>
                </a:rPr>
                <a:t>.</a:t>
              </a:r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E68AE8CE-D619-324A-1ED6-09DDBD0AE1FE}"/>
              </a:ext>
            </a:extLst>
          </p:cNvPr>
          <p:cNvGrpSpPr/>
          <p:nvPr/>
        </p:nvGrpSpPr>
        <p:grpSpPr>
          <a:xfrm>
            <a:off x="486148" y="3193605"/>
            <a:ext cx="11219704" cy="900000"/>
            <a:chOff x="486148" y="2979001"/>
            <a:chExt cx="11219704" cy="900000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8CF76442-BAE0-3395-635D-117D3824BC8F}"/>
                </a:ext>
              </a:extLst>
            </p:cNvPr>
            <p:cNvSpPr/>
            <p:nvPr/>
          </p:nvSpPr>
          <p:spPr>
            <a:xfrm>
              <a:off x="486148" y="2979001"/>
              <a:ext cx="2160000" cy="900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latin typeface="Eloquia Display ExtBd" pitchFamily="50" charset="0"/>
                </a:rPr>
                <a:t>Sicurezza</a:t>
              </a:r>
              <a:endParaRPr lang="it-IT" dirty="0">
                <a:latin typeface="Eloquia Display ExtBd" pitchFamily="50" charset="0"/>
              </a:endParaRP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FCF58E28-579E-F517-0331-7743A52D6942}"/>
                </a:ext>
              </a:extLst>
            </p:cNvPr>
            <p:cNvSpPr txBox="1"/>
            <p:nvPr/>
          </p:nvSpPr>
          <p:spPr>
            <a:xfrm>
              <a:off x="2885852" y="3136612"/>
              <a:ext cx="88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Inter Medium" panose="02000503000000020004" pitchFamily="2" charset="0"/>
                  <a:ea typeface="Inter Medium" panose="02000503000000020004" pitchFamily="2" charset="0"/>
                </a:rPr>
                <a:t>Il sistema deve implementare </a:t>
              </a:r>
              <a:r>
                <a:rPr lang="it-IT" sz="1600" dirty="0">
                  <a:latin typeface="+mj-lt"/>
                  <a:ea typeface="Inter Bold" panose="02000503000000020004" pitchFamily="2" charset="0"/>
                </a:rPr>
                <a:t>meccanismi di sicurezza e protezione </a:t>
              </a:r>
              <a:r>
                <a:rPr lang="it-IT" sz="1600" dirty="0">
                  <a:latin typeface="Inter Medium" panose="02000503000000020004" pitchFamily="2" charset="0"/>
                  <a:ea typeface="Inter Medium" panose="02000503000000020004" pitchFamily="2" charset="0"/>
                </a:rPr>
                <a:t>al fine di garantire riservatezza delle informazioni sensibili dell’utente.</a:t>
              </a:r>
            </a:p>
          </p:txBody>
        </p:sp>
      </p:grpSp>
      <p:grpSp>
        <p:nvGrpSpPr>
          <p:cNvPr id="5" name="Gruppo 4">
            <a:extLst>
              <a:ext uri="{FF2B5EF4-FFF2-40B4-BE49-F238E27FC236}">
                <a16:creationId xmlns:a16="http://schemas.microsoft.com/office/drawing/2014/main" id="{C5715CE6-87E3-0659-43D9-3ABB306B0C83}"/>
              </a:ext>
            </a:extLst>
          </p:cNvPr>
          <p:cNvGrpSpPr/>
          <p:nvPr/>
        </p:nvGrpSpPr>
        <p:grpSpPr>
          <a:xfrm>
            <a:off x="486148" y="4145427"/>
            <a:ext cx="11219704" cy="900000"/>
            <a:chOff x="486148" y="3930823"/>
            <a:chExt cx="11219704" cy="900000"/>
          </a:xfrm>
        </p:grpSpPr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07B038B1-A325-5811-668B-B3526672C3B1}"/>
                </a:ext>
              </a:extLst>
            </p:cNvPr>
            <p:cNvSpPr/>
            <p:nvPr/>
          </p:nvSpPr>
          <p:spPr>
            <a:xfrm>
              <a:off x="486148" y="3930823"/>
              <a:ext cx="2160000" cy="900000"/>
            </a:xfrm>
            <a:prstGeom prst="rect">
              <a:avLst/>
            </a:prstGeom>
            <a:solidFill>
              <a:srgbClr val="44546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latin typeface="Eloquia Display ExtBd" pitchFamily="50" charset="0"/>
                </a:rPr>
                <a:t>Scalabilità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FC9792B2-55C0-6675-4E2D-A2248DB4CA82}"/>
                </a:ext>
              </a:extLst>
            </p:cNvPr>
            <p:cNvSpPr txBox="1"/>
            <p:nvPr/>
          </p:nvSpPr>
          <p:spPr>
            <a:xfrm>
              <a:off x="2885852" y="4091554"/>
              <a:ext cx="88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/>
                <a:t>La piattaforma deve essere in grado di </a:t>
              </a:r>
              <a:r>
                <a:rPr lang="it-IT" sz="1600" dirty="0">
                  <a:latin typeface="+mj-lt"/>
                  <a:ea typeface="Inter Bold" panose="02000503000000020004" pitchFamily="2" charset="0"/>
                </a:rPr>
                <a:t>scalare</a:t>
              </a:r>
              <a:r>
                <a:rPr lang="it-IT" sz="1600" dirty="0"/>
                <a:t> per gestire grandi quantità di dati raccolti dai sensori climatici, in modo che possa crescere e adattarsi alle esigenze degli utenti.</a:t>
              </a:r>
              <a:endParaRPr lang="it-IT" sz="1600" dirty="0">
                <a:latin typeface="Inter Medium" panose="02000503000000020004" pitchFamily="2" charset="0"/>
                <a:ea typeface="Inter Medium" panose="02000503000000020004" pitchFamily="2" charset="0"/>
              </a:endParaRPr>
            </a:p>
          </p:txBody>
        </p:sp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113F9355-3B93-CEBA-212A-34A472B096D5}"/>
              </a:ext>
            </a:extLst>
          </p:cNvPr>
          <p:cNvGrpSpPr/>
          <p:nvPr/>
        </p:nvGrpSpPr>
        <p:grpSpPr>
          <a:xfrm>
            <a:off x="486148" y="5097247"/>
            <a:ext cx="11219704" cy="900000"/>
            <a:chOff x="486148" y="4882643"/>
            <a:chExt cx="11219704" cy="900000"/>
          </a:xfrm>
        </p:grpSpPr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229BFE15-F323-8C8E-695D-83A96C5A96E1}"/>
                </a:ext>
              </a:extLst>
            </p:cNvPr>
            <p:cNvSpPr/>
            <p:nvPr/>
          </p:nvSpPr>
          <p:spPr>
            <a:xfrm>
              <a:off x="486148" y="4882643"/>
              <a:ext cx="2160000" cy="900000"/>
            </a:xfrm>
            <a:prstGeom prst="rect">
              <a:avLst/>
            </a:prstGeom>
            <a:solidFill>
              <a:srgbClr val="38572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tlCol="0" anchor="ctr"/>
            <a:lstStyle/>
            <a:p>
              <a:pPr algn="ctr"/>
              <a:r>
                <a:rPr lang="it-IT" sz="1600" dirty="0">
                  <a:latin typeface="Eloquia Display ExtBd" pitchFamily="50" charset="0"/>
                </a:rPr>
                <a:t>Documentazione</a:t>
              </a:r>
              <a:endParaRPr lang="it-IT" dirty="0">
                <a:latin typeface="Eloquia Display ExtBd" pitchFamily="50" charset="0"/>
              </a:endParaRPr>
            </a:p>
          </p:txBody>
        </p:sp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3510E490-0A93-7E67-EF3B-3552E4E5611B}"/>
                </a:ext>
              </a:extLst>
            </p:cNvPr>
            <p:cNvSpPr txBox="1"/>
            <p:nvPr/>
          </p:nvSpPr>
          <p:spPr>
            <a:xfrm>
              <a:off x="2885852" y="5040255"/>
              <a:ext cx="8820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600" dirty="0">
                  <a:latin typeface="Inter Medium" panose="02000503000000020004" pitchFamily="2" charset="0"/>
                  <a:ea typeface="Inter Medium" panose="02000503000000020004" pitchFamily="2" charset="0"/>
                </a:rPr>
                <a:t>Deve essere garantita da una </a:t>
              </a:r>
              <a:r>
                <a:rPr lang="it-IT" sz="1600" dirty="0">
                  <a:latin typeface="+mj-lt"/>
                  <a:ea typeface="Inter Bold" panose="02000503000000020004" pitchFamily="2" charset="0"/>
                </a:rPr>
                <a:t>documentazione tecnica esaustiva </a:t>
              </a:r>
              <a:r>
                <a:rPr lang="it-IT" sz="1600" dirty="0">
                  <a:latin typeface="Inter Medium" panose="02000503000000020004" pitchFamily="2" charset="0"/>
                  <a:ea typeface="Inter Medium" panose="02000503000000020004" pitchFamily="2" charset="0"/>
                </a:rPr>
                <a:t>che descriva dettagliatamente le funzioni della piattaforma.</a:t>
              </a:r>
            </a:p>
          </p:txBody>
        </p:sp>
      </p:grpSp>
      <p:sp>
        <p:nvSpPr>
          <p:cNvPr id="14" name="Ovale 13">
            <a:extLst>
              <a:ext uri="{FF2B5EF4-FFF2-40B4-BE49-F238E27FC236}">
                <a16:creationId xmlns:a16="http://schemas.microsoft.com/office/drawing/2014/main" id="{3C9166EC-7B4A-F6A3-9229-22290CFBA413}"/>
              </a:ext>
            </a:extLst>
          </p:cNvPr>
          <p:cNvSpPr>
            <a:spLocks noChangeAspect="1"/>
          </p:cNvSpPr>
          <p:nvPr/>
        </p:nvSpPr>
        <p:spPr>
          <a:xfrm>
            <a:off x="2376148" y="1469961"/>
            <a:ext cx="540000" cy="540000"/>
          </a:xfrm>
          <a:prstGeom prst="ellipse">
            <a:avLst/>
          </a:prstGeom>
          <a:solidFill>
            <a:schemeClr val="accent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1100" dirty="0">
                <a:latin typeface="Inter Black Italic" panose="02000503000000020004" pitchFamily="2" charset="0"/>
                <a:ea typeface="Inter Black Italic" panose="02000503000000020004" pitchFamily="2" charset="0"/>
              </a:rPr>
              <a:t>NFR1</a:t>
            </a:r>
          </a:p>
        </p:txBody>
      </p:sp>
      <p:sp>
        <p:nvSpPr>
          <p:cNvPr id="15" name="Ovale 14">
            <a:extLst>
              <a:ext uri="{FF2B5EF4-FFF2-40B4-BE49-F238E27FC236}">
                <a16:creationId xmlns:a16="http://schemas.microsoft.com/office/drawing/2014/main" id="{FD1D3C8C-03D5-DC95-145F-B4D5D864D88C}"/>
              </a:ext>
            </a:extLst>
          </p:cNvPr>
          <p:cNvSpPr>
            <a:spLocks noChangeAspect="1"/>
          </p:cNvSpPr>
          <p:nvPr/>
        </p:nvSpPr>
        <p:spPr>
          <a:xfrm>
            <a:off x="2376148" y="2421783"/>
            <a:ext cx="540000" cy="540000"/>
          </a:xfrm>
          <a:prstGeom prst="ellipse">
            <a:avLst/>
          </a:prstGeom>
          <a:solidFill>
            <a:schemeClr val="accent2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1100" dirty="0">
                <a:latin typeface="Inter Black Italic" panose="02000503000000020004" pitchFamily="2" charset="0"/>
                <a:ea typeface="Inter Black Italic" panose="02000503000000020004" pitchFamily="2" charset="0"/>
              </a:rPr>
              <a:t>NFR2</a:t>
            </a:r>
          </a:p>
        </p:txBody>
      </p:sp>
      <p:sp>
        <p:nvSpPr>
          <p:cNvPr id="19" name="Ovale 18">
            <a:extLst>
              <a:ext uri="{FF2B5EF4-FFF2-40B4-BE49-F238E27FC236}">
                <a16:creationId xmlns:a16="http://schemas.microsoft.com/office/drawing/2014/main" id="{D1F46D31-2662-4179-4CC6-F0FCBE06A361}"/>
              </a:ext>
            </a:extLst>
          </p:cNvPr>
          <p:cNvSpPr>
            <a:spLocks noChangeAspect="1"/>
          </p:cNvSpPr>
          <p:nvPr/>
        </p:nvSpPr>
        <p:spPr>
          <a:xfrm>
            <a:off x="2376148" y="3373605"/>
            <a:ext cx="540000" cy="540000"/>
          </a:xfrm>
          <a:prstGeom prst="ellipse">
            <a:avLst/>
          </a:prstGeom>
          <a:solidFill>
            <a:srgbClr val="FFC00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1100" dirty="0">
                <a:latin typeface="Inter Black Italic" panose="02000503000000020004" pitchFamily="2" charset="0"/>
                <a:ea typeface="Inter Black Italic" panose="02000503000000020004" pitchFamily="2" charset="0"/>
              </a:rPr>
              <a:t>NFR3</a:t>
            </a:r>
          </a:p>
        </p:txBody>
      </p:sp>
      <p:sp>
        <p:nvSpPr>
          <p:cNvPr id="21" name="Ovale 20">
            <a:extLst>
              <a:ext uri="{FF2B5EF4-FFF2-40B4-BE49-F238E27FC236}">
                <a16:creationId xmlns:a16="http://schemas.microsoft.com/office/drawing/2014/main" id="{5A16FD5E-B822-9F09-32A6-0AA19D6DBF07}"/>
              </a:ext>
            </a:extLst>
          </p:cNvPr>
          <p:cNvSpPr>
            <a:spLocks noChangeAspect="1"/>
          </p:cNvSpPr>
          <p:nvPr/>
        </p:nvSpPr>
        <p:spPr>
          <a:xfrm>
            <a:off x="2376148" y="4325427"/>
            <a:ext cx="540000" cy="540000"/>
          </a:xfrm>
          <a:prstGeom prst="ellipse">
            <a:avLst/>
          </a:prstGeom>
          <a:solidFill>
            <a:srgbClr val="44546A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1100" dirty="0">
                <a:latin typeface="Inter Black Italic" panose="02000503000000020004" pitchFamily="2" charset="0"/>
                <a:ea typeface="Inter Black Italic" panose="02000503000000020004" pitchFamily="2" charset="0"/>
              </a:rPr>
              <a:t>NFR4</a:t>
            </a:r>
          </a:p>
        </p:txBody>
      </p:sp>
      <p:sp>
        <p:nvSpPr>
          <p:cNvPr id="22" name="Ovale 21">
            <a:extLst>
              <a:ext uri="{FF2B5EF4-FFF2-40B4-BE49-F238E27FC236}">
                <a16:creationId xmlns:a16="http://schemas.microsoft.com/office/drawing/2014/main" id="{BF347536-5CE0-971C-AD5E-9837228669BE}"/>
              </a:ext>
            </a:extLst>
          </p:cNvPr>
          <p:cNvSpPr>
            <a:spLocks noChangeAspect="1"/>
          </p:cNvSpPr>
          <p:nvPr/>
        </p:nvSpPr>
        <p:spPr>
          <a:xfrm>
            <a:off x="2376148" y="5277247"/>
            <a:ext cx="540000" cy="540000"/>
          </a:xfrm>
          <a:prstGeom prst="ellipse">
            <a:avLst/>
          </a:prstGeom>
          <a:solidFill>
            <a:srgbClr val="385723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it-IT" sz="1100" dirty="0">
                <a:latin typeface="Inter Black Italic" panose="02000503000000020004" pitchFamily="2" charset="0"/>
                <a:ea typeface="Inter Black Italic" panose="02000503000000020004" pitchFamily="2" charset="0"/>
              </a:rPr>
              <a:t>NFR5</a:t>
            </a:r>
          </a:p>
        </p:txBody>
      </p:sp>
    </p:spTree>
    <p:extLst>
      <p:ext uri="{BB962C8B-B14F-4D97-AF65-F5344CB8AC3E}">
        <p14:creationId xmlns:p14="http://schemas.microsoft.com/office/powerpoint/2010/main" val="2144454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686803-8345-F895-EF38-E1DA3A16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11</a:t>
            </a:fld>
            <a:endParaRPr lang="it-IT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5B2F48B-5E90-C172-9B8E-BB9CFD2D0A70}"/>
              </a:ext>
            </a:extLst>
          </p:cNvPr>
          <p:cNvSpPr txBox="1"/>
          <p:nvPr/>
        </p:nvSpPr>
        <p:spPr>
          <a:xfrm>
            <a:off x="291600" y="342000"/>
            <a:ext cx="515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Diagramma dei casi d’uso</a:t>
            </a:r>
          </a:p>
        </p:txBody>
      </p:sp>
      <p:pic>
        <p:nvPicPr>
          <p:cNvPr id="4" name="Immagine 3" descr="Immagine che contiene schermata, cerchio, bianco e nero&#10;&#10;Descrizione generata automaticamente">
            <a:extLst>
              <a:ext uri="{FF2B5EF4-FFF2-40B4-BE49-F238E27FC236}">
                <a16:creationId xmlns:a16="http://schemas.microsoft.com/office/drawing/2014/main" id="{755EE056-FFD2-DB36-88E3-9B8EA8A24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01" y="1130794"/>
            <a:ext cx="10535797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18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686803-8345-F895-EF38-E1DA3A16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12</a:t>
            </a:fld>
            <a:endParaRPr lang="it-IT" dirty="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57807A5-D56C-A558-3FC7-1D3E8FE5D113}"/>
              </a:ext>
            </a:extLst>
          </p:cNvPr>
          <p:cNvSpPr txBox="1"/>
          <p:nvPr/>
        </p:nvSpPr>
        <p:spPr>
          <a:xfrm>
            <a:off x="291599" y="342000"/>
            <a:ext cx="67854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Diagramma di sequenza: accesso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A49B137-BF04-83A5-F884-98D4C75A7C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5927" y="1060049"/>
            <a:ext cx="7456273" cy="50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40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686803-8345-F895-EF38-E1DA3A16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13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958093F-ECC6-B472-F043-C29615B0E035}"/>
              </a:ext>
            </a:extLst>
          </p:cNvPr>
          <p:cNvSpPr txBox="1"/>
          <p:nvPr/>
        </p:nvSpPr>
        <p:spPr>
          <a:xfrm>
            <a:off x="291599" y="342000"/>
            <a:ext cx="38517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Tool di sicurezza…</a:t>
            </a:r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304601C9-6CB3-7CB8-3A5B-EEB08494CCCF}"/>
              </a:ext>
            </a:extLst>
          </p:cNvPr>
          <p:cNvGrpSpPr/>
          <p:nvPr/>
        </p:nvGrpSpPr>
        <p:grpSpPr>
          <a:xfrm>
            <a:off x="979979" y="1161635"/>
            <a:ext cx="2971800" cy="4816260"/>
            <a:chOff x="979979" y="1161635"/>
            <a:chExt cx="2971800" cy="4816260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73134188-78E8-1553-9E46-F279C00F56CF}"/>
                </a:ext>
              </a:extLst>
            </p:cNvPr>
            <p:cNvGrpSpPr/>
            <p:nvPr/>
          </p:nvGrpSpPr>
          <p:grpSpPr>
            <a:xfrm>
              <a:off x="1833875" y="1161635"/>
              <a:ext cx="1264007" cy="1390524"/>
              <a:chOff x="1833875" y="1161635"/>
              <a:chExt cx="1264007" cy="1390524"/>
            </a:xfrm>
          </p:grpSpPr>
          <p:pic>
            <p:nvPicPr>
              <p:cNvPr id="5" name="Picture 2" descr="bcrypt | Bcrypt">
                <a:extLst>
                  <a:ext uri="{FF2B5EF4-FFF2-40B4-BE49-F238E27FC236}">
                    <a16:creationId xmlns:a16="http://schemas.microsoft.com/office/drawing/2014/main" id="{530E224C-8B48-EA78-7F5F-7DCF399664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8171" y="1161635"/>
                <a:ext cx="1015414" cy="10154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89DF9E0E-D06D-79DC-C474-16A7021410C0}"/>
                  </a:ext>
                </a:extLst>
              </p:cNvPr>
              <p:cNvSpPr txBox="1"/>
              <p:nvPr/>
            </p:nvSpPr>
            <p:spPr>
              <a:xfrm>
                <a:off x="1833875" y="2152049"/>
                <a:ext cx="126400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2000" dirty="0" err="1">
                    <a:latin typeface="Eloquia Display ExtBd" pitchFamily="50" charset="0"/>
                  </a:rPr>
                  <a:t>Bcrypt</a:t>
                </a:r>
                <a:endParaRPr lang="it-IT" dirty="0">
                  <a:latin typeface="Eloquia Display ExtBd" pitchFamily="50" charset="0"/>
                </a:endParaRPr>
              </a:p>
            </p:txBody>
          </p:sp>
        </p:grp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D6A2568A-B306-1CAA-291D-02B3A79642EA}"/>
                </a:ext>
              </a:extLst>
            </p:cNvPr>
            <p:cNvSpPr txBox="1"/>
            <p:nvPr/>
          </p:nvSpPr>
          <p:spPr>
            <a:xfrm>
              <a:off x="979979" y="2838574"/>
              <a:ext cx="2971800" cy="3139321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latin typeface="Inter Black Italic" panose="02000503000000020004" pitchFamily="2" charset="0"/>
                  <a:ea typeface="Inter Black Italic" panose="02000503000000020004" pitchFamily="2" charset="0"/>
                </a:rPr>
                <a:t>Bcrypt</a:t>
              </a:r>
              <a:r>
                <a:rPr lang="it-IT" dirty="0"/>
                <a:t> </a:t>
              </a:r>
              <a:r>
                <a:rPr lang="it-IT" dirty="0">
                  <a:latin typeface="Inter Medium" panose="02000503000000020004" pitchFamily="2" charset="0"/>
                  <a:ea typeface="Inter Medium" panose="02000503000000020004" pitchFamily="2" charset="0"/>
                </a:rPr>
                <a:t>è un algoritmo di </a:t>
              </a:r>
              <a:r>
                <a:rPr lang="it-IT" dirty="0" err="1">
                  <a:latin typeface="Inter Medium" panose="02000503000000020004" pitchFamily="2" charset="0"/>
                  <a:ea typeface="Inter Medium" panose="02000503000000020004" pitchFamily="2" charset="0"/>
                </a:rPr>
                <a:t>hashing</a:t>
              </a:r>
              <a:r>
                <a:rPr lang="it-IT" dirty="0">
                  <a:latin typeface="Inter Medium" panose="02000503000000020004" pitchFamily="2" charset="0"/>
                  <a:ea typeface="Inter Medium" panose="02000503000000020004" pitchFamily="2" charset="0"/>
                </a:rPr>
                <a:t> crittografico, consigliato per effettuare l’</a:t>
              </a:r>
              <a:r>
                <a:rPr lang="it-IT" dirty="0" err="1">
                  <a:latin typeface="Inter Medium" panose="02000503000000020004" pitchFamily="2" charset="0"/>
                  <a:ea typeface="Inter Medium" panose="02000503000000020004" pitchFamily="2" charset="0"/>
                </a:rPr>
                <a:t>hashing</a:t>
              </a:r>
              <a:r>
                <a:rPr lang="it-IT" dirty="0">
                  <a:latin typeface="Inter Medium" panose="02000503000000020004" pitchFamily="2" charset="0"/>
                  <a:ea typeface="Inter Medium" panose="02000503000000020004" pitchFamily="2" charset="0"/>
                </a:rPr>
                <a:t> delle password. Implementa un </a:t>
              </a:r>
              <a:r>
                <a:rPr lang="it-IT" dirty="0" err="1">
                  <a:latin typeface="Inter Medium" panose="02000503000000020004" pitchFamily="2" charset="0"/>
                  <a:ea typeface="Inter Medium" panose="02000503000000020004" pitchFamily="2" charset="0"/>
                </a:rPr>
                <a:t>salt</a:t>
              </a:r>
              <a:r>
                <a:rPr lang="it-IT" dirty="0">
                  <a:latin typeface="Inter Medium" panose="02000503000000020004" pitchFamily="2" charset="0"/>
                  <a:ea typeface="Inter Medium" panose="02000503000000020004" pitchFamily="2" charset="0"/>
                </a:rPr>
                <a:t> per proteggere dai </a:t>
              </a:r>
              <a:r>
                <a:rPr lang="it-IT" dirty="0" err="1">
                  <a:latin typeface="Inter Medium" panose="02000503000000020004" pitchFamily="2" charset="0"/>
                  <a:ea typeface="Inter Medium" panose="02000503000000020004" pitchFamily="2" charset="0"/>
                </a:rPr>
                <a:t>rainbow</a:t>
              </a:r>
              <a:r>
                <a:rPr lang="it-IT" dirty="0">
                  <a:latin typeface="Inter Medium" panose="02000503000000020004" pitchFamily="2" charset="0"/>
                  <a:ea typeface="Inter Medium" panose="02000503000000020004" pitchFamily="2" charset="0"/>
                </a:rPr>
                <a:t> </a:t>
              </a:r>
              <a:r>
                <a:rPr lang="it-IT" dirty="0" err="1">
                  <a:latin typeface="Inter Medium" panose="02000503000000020004" pitchFamily="2" charset="0"/>
                  <a:ea typeface="Inter Medium" panose="02000503000000020004" pitchFamily="2" charset="0"/>
                </a:rPr>
                <a:t>table</a:t>
              </a:r>
              <a:r>
                <a:rPr lang="it-IT" dirty="0">
                  <a:latin typeface="Inter Medium" panose="02000503000000020004" pitchFamily="2" charset="0"/>
                  <a:ea typeface="Inter Medium" panose="02000503000000020004" pitchFamily="2" charset="0"/>
                </a:rPr>
                <a:t> </a:t>
              </a:r>
              <a:r>
                <a:rPr lang="it-IT" dirty="0" err="1">
                  <a:latin typeface="Inter Medium" panose="02000503000000020004" pitchFamily="2" charset="0"/>
                  <a:ea typeface="Inter Medium" panose="02000503000000020004" pitchFamily="2" charset="0"/>
                </a:rPr>
                <a:t>attacks</a:t>
              </a:r>
              <a:r>
                <a:rPr lang="it-IT" dirty="0">
                  <a:latin typeface="Inter Medium" panose="02000503000000020004" pitchFamily="2" charset="0"/>
                  <a:ea typeface="Inter Medium" panose="02000503000000020004" pitchFamily="2" charset="0"/>
                </a:rPr>
                <a:t> ed inoltre è una funzione adattiva in grado di proteggere e resistere agli attacchi brute-force.</a:t>
              </a:r>
            </a:p>
          </p:txBody>
        </p:sp>
      </p:grpSp>
      <p:grpSp>
        <p:nvGrpSpPr>
          <p:cNvPr id="10" name="Gruppo 9">
            <a:extLst>
              <a:ext uri="{FF2B5EF4-FFF2-40B4-BE49-F238E27FC236}">
                <a16:creationId xmlns:a16="http://schemas.microsoft.com/office/drawing/2014/main" id="{7715ECCB-C327-B692-0F29-001BB45D2EDE}"/>
              </a:ext>
            </a:extLst>
          </p:cNvPr>
          <p:cNvGrpSpPr/>
          <p:nvPr/>
        </p:nvGrpSpPr>
        <p:grpSpPr>
          <a:xfrm>
            <a:off x="4922241" y="1078999"/>
            <a:ext cx="2347516" cy="1473160"/>
            <a:chOff x="4922242" y="1078999"/>
            <a:chExt cx="2347516" cy="1473160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E1AB1D2D-449E-DBB6-A150-8348835B9A23}"/>
                </a:ext>
              </a:extLst>
            </p:cNvPr>
            <p:cNvSpPr txBox="1"/>
            <p:nvPr/>
          </p:nvSpPr>
          <p:spPr>
            <a:xfrm>
              <a:off x="4922242" y="2152049"/>
              <a:ext cx="2347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>
                  <a:latin typeface="Eloquia Display ExtBd" pitchFamily="50" charset="0"/>
                </a:rPr>
                <a:t>JSON Web Token</a:t>
              </a:r>
            </a:p>
          </p:txBody>
        </p:sp>
        <p:pic>
          <p:nvPicPr>
            <p:cNvPr id="7" name="Picture 4" descr="jwt - IES Solutions">
              <a:extLst>
                <a:ext uri="{FF2B5EF4-FFF2-40B4-BE49-F238E27FC236}">
                  <a16:creationId xmlns:a16="http://schemas.microsoft.com/office/drawing/2014/main" id="{BB878271-2966-4F6A-1EBD-8BD34D55F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7560" y="1078999"/>
              <a:ext cx="1716880" cy="1073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A2C14EA8-EDB8-D7E5-73A5-C0A1A3E5396D}"/>
              </a:ext>
            </a:extLst>
          </p:cNvPr>
          <p:cNvSpPr txBox="1"/>
          <p:nvPr/>
        </p:nvSpPr>
        <p:spPr>
          <a:xfrm>
            <a:off x="4610099" y="2838494"/>
            <a:ext cx="2971801" cy="3139321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atin typeface="Inter Black Italic" panose="02000503000000020004" pitchFamily="2" charset="0"/>
                <a:ea typeface="Inter Black Italic" panose="02000503000000020004" pitchFamily="2" charset="0"/>
              </a:rPr>
              <a:t>JWT, </a:t>
            </a:r>
            <a:r>
              <a:rPr lang="it-IT" dirty="0">
                <a:latin typeface="Inter Medium" panose="02000503000000020004" pitchFamily="2" charset="0"/>
                <a:ea typeface="Inter Medium" panose="02000503000000020004" pitchFamily="2" charset="0"/>
              </a:rPr>
              <a:t>acronimo di JSON Web Token, è un sistema di cifratura in formato JSON per lo scambio di informazioni. Si genera un token che può essere cifrato e firmato tramite una chiave. I JWT sono stati utilizzati per gestire l’autorizzazione (cliente o admin).</a:t>
            </a:r>
            <a:endParaRPr lang="it-IT" sz="2000" dirty="0"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0427AB3C-F3EE-5709-B7AB-591EF9A70737}"/>
              </a:ext>
            </a:extLst>
          </p:cNvPr>
          <p:cNvGrpSpPr/>
          <p:nvPr/>
        </p:nvGrpSpPr>
        <p:grpSpPr>
          <a:xfrm>
            <a:off x="8919434" y="1244029"/>
            <a:ext cx="1613374" cy="1308170"/>
            <a:chOff x="8919434" y="1243989"/>
            <a:chExt cx="1613374" cy="1308170"/>
          </a:xfrm>
        </p:grpSpPr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937F87F5-D5D2-D18D-6B2E-8A8A6EF0E1E7}"/>
                </a:ext>
              </a:extLst>
            </p:cNvPr>
            <p:cNvSpPr txBox="1"/>
            <p:nvPr/>
          </p:nvSpPr>
          <p:spPr>
            <a:xfrm>
              <a:off x="8919434" y="2152049"/>
              <a:ext cx="16133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000" dirty="0" err="1">
                  <a:latin typeface="Eloquia Display ExtBd" pitchFamily="50" charset="0"/>
                </a:rPr>
                <a:t>Nodemailer</a:t>
              </a:r>
              <a:endParaRPr lang="it-IT" sz="2000" dirty="0">
                <a:latin typeface="Eloquia Display ExtBd" pitchFamily="50" charset="0"/>
              </a:endParaRPr>
            </a:p>
          </p:txBody>
        </p:sp>
        <p:pic>
          <p:nvPicPr>
            <p:cNvPr id="27" name="Immagine 26" descr="Immagine che contiene Elementi grafici, grafica, schermata, Carattere&#10;&#10;Descrizione generata automaticamente">
              <a:extLst>
                <a:ext uri="{FF2B5EF4-FFF2-40B4-BE49-F238E27FC236}">
                  <a16:creationId xmlns:a16="http://schemas.microsoft.com/office/drawing/2014/main" id="{BAFBA6AE-F6A6-BFE5-4E81-56797EB524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0779" t="10695" r="4388" b="57565"/>
            <a:stretch/>
          </p:blipFill>
          <p:spPr>
            <a:xfrm>
              <a:off x="8997390" y="1243989"/>
              <a:ext cx="1457462" cy="743070"/>
            </a:xfrm>
            <a:prstGeom prst="rect">
              <a:avLst/>
            </a:prstGeom>
          </p:spPr>
        </p:pic>
      </p:grp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BCDF5519-407F-98A3-E201-50856686D38C}"/>
              </a:ext>
            </a:extLst>
          </p:cNvPr>
          <p:cNvSpPr txBox="1"/>
          <p:nvPr/>
        </p:nvSpPr>
        <p:spPr>
          <a:xfrm>
            <a:off x="8240221" y="2838654"/>
            <a:ext cx="2971801" cy="3139321"/>
          </a:xfrm>
          <a:prstGeom prst="rect">
            <a:avLst/>
          </a:prstGeom>
          <a:solidFill>
            <a:schemeClr val="accent2">
              <a:alpha val="3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+mj-lt"/>
              </a:rPr>
              <a:t>Nodemailer</a:t>
            </a:r>
            <a:r>
              <a:rPr lang="it-IT" dirty="0"/>
              <a:t> è una libreria Node.js che permette di inviare email direttamente dal codice JavaScript. Consente la gestione delle email di notifica e di conferma di registrazione, l'invio di allegati, l'autenticazione SMTP e molte altre configurazioni.</a:t>
            </a:r>
            <a:endParaRPr lang="it-IT" sz="2000" dirty="0">
              <a:latin typeface="Inter Medium" panose="02000503000000020004" pitchFamily="2" charset="0"/>
              <a:ea typeface="Inter Medium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7825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686803-8345-F895-EF38-E1DA3A16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14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E826707-0AA6-39DE-D86A-901BF824E26C}"/>
              </a:ext>
            </a:extLst>
          </p:cNvPr>
          <p:cNvSpPr txBox="1"/>
          <p:nvPr/>
        </p:nvSpPr>
        <p:spPr>
          <a:xfrm>
            <a:off x="291599" y="342000"/>
            <a:ext cx="51281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… per garantire sicurezza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98768534-3712-E857-C1F6-539C20BDC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92" y="3812790"/>
            <a:ext cx="5128127" cy="2403074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082047D-8B00-B84E-4003-69C5DD923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507" y="1066434"/>
            <a:ext cx="5128126" cy="1931775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F43A72D-B2B2-295B-2AB2-025E0046C71C}"/>
              </a:ext>
            </a:extLst>
          </p:cNvPr>
          <p:cNvSpPr txBox="1"/>
          <p:nvPr/>
        </p:nvSpPr>
        <p:spPr>
          <a:xfrm>
            <a:off x="394514" y="1355212"/>
            <a:ext cx="570148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+mj-lt"/>
              </a:rPr>
              <a:t>Registrazione utente:</a:t>
            </a:r>
          </a:p>
          <a:p>
            <a:pPr algn="just"/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In fase di registrazione viene utilizzato </a:t>
            </a:r>
            <a:r>
              <a:rPr lang="it-IT" sz="1600" dirty="0" err="1">
                <a:latin typeface="Inter bold Italic" panose="02000503000000020004" pitchFamily="2" charset="0"/>
                <a:ea typeface="Inter bold Italic" panose="02000503000000020004" pitchFamily="2" charset="0"/>
              </a:rPr>
              <a:t>bcrypt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 per effettuare l’hash della password con l’aggiunta di un </a:t>
            </a:r>
            <a:r>
              <a:rPr lang="it-IT" sz="1600" dirty="0" err="1">
                <a:latin typeface="Inter Medium" panose="02000503000000020004" pitchFamily="2" charset="0"/>
                <a:ea typeface="Inter Medium" panose="02000503000000020004" pitchFamily="2" charset="0"/>
              </a:rPr>
              <a:t>salt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.</a:t>
            </a:r>
          </a:p>
          <a:p>
            <a:pPr algn="just"/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Nel DB verranno salvati i dati inseriti dall’utente e l’hash della password.</a:t>
            </a:r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E5735F02-6939-540D-2CF1-4F0752CCE147}"/>
              </a:ext>
            </a:extLst>
          </p:cNvPr>
          <p:cNvCxnSpPr/>
          <p:nvPr/>
        </p:nvCxnSpPr>
        <p:spPr>
          <a:xfrm>
            <a:off x="521834" y="3496735"/>
            <a:ext cx="11148331" cy="0"/>
          </a:xfrm>
          <a:prstGeom prst="line">
            <a:avLst/>
          </a:prstGeom>
          <a:ln w="19050">
            <a:solidFill>
              <a:srgbClr val="003F7D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39DC92E-EE9A-BBEF-B3A0-20CDF92801E3}"/>
              </a:ext>
            </a:extLst>
          </p:cNvPr>
          <p:cNvSpPr txBox="1"/>
          <p:nvPr/>
        </p:nvSpPr>
        <p:spPr>
          <a:xfrm>
            <a:off x="6538495" y="4075609"/>
            <a:ext cx="52461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>
                <a:latin typeface="Eloquia Display ExtBd" pitchFamily="50" charset="0"/>
                <a:ea typeface="Inter Bold" panose="02000503000000020004" pitchFamily="2" charset="0"/>
              </a:rPr>
              <a:t>Login utente:</a:t>
            </a:r>
          </a:p>
          <a:p>
            <a:pPr algn="just"/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In fase di login attraverso la funzione .</a:t>
            </a:r>
            <a:r>
              <a:rPr lang="it-IT" sz="1600" dirty="0">
                <a:latin typeface="Inter bold Italic" panose="02000503000000020004" pitchFamily="2" charset="0"/>
                <a:ea typeface="Inter bold Italic" panose="02000503000000020004" pitchFamily="2" charset="0"/>
              </a:rPr>
              <a:t>compare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, viene confrontato l’hash salvato nel DB con la password in chiaro inserita dall’utente. </a:t>
            </a:r>
          </a:p>
          <a:p>
            <a:pPr algn="just"/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Inoltre viene gestito l’OTP e la sua scadenza e viene  creato un token </a:t>
            </a:r>
            <a:r>
              <a:rPr lang="it-IT" sz="1600" dirty="0">
                <a:latin typeface="Inter bold Italic" panose="02000503000000020004" pitchFamily="2" charset="0"/>
                <a:ea typeface="Inter bold Italic" panose="02000503000000020004" pitchFamily="2" charset="0"/>
              </a:rPr>
              <a:t>JWT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 per gestire l’autorizzazione.</a:t>
            </a:r>
          </a:p>
          <a:p>
            <a:pPr algn="just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99803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15DEE9C8-99F5-6A54-E310-01AC73A0A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15</a:t>
            </a:fld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7647533-774E-862F-08C9-2011E9861D70}"/>
              </a:ext>
            </a:extLst>
          </p:cNvPr>
          <p:cNvSpPr txBox="1"/>
          <p:nvPr/>
        </p:nvSpPr>
        <p:spPr>
          <a:xfrm>
            <a:off x="291600" y="342000"/>
            <a:ext cx="4804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Development workflow</a:t>
            </a: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27AC6CD7-DB18-9ED3-9482-C60172EB91D7}"/>
              </a:ext>
            </a:extLst>
          </p:cNvPr>
          <p:cNvGrpSpPr/>
          <p:nvPr/>
        </p:nvGrpSpPr>
        <p:grpSpPr>
          <a:xfrm>
            <a:off x="684057" y="1527959"/>
            <a:ext cx="10823886" cy="3802082"/>
            <a:chOff x="615486" y="1527959"/>
            <a:chExt cx="10823886" cy="3802082"/>
          </a:xfrm>
        </p:grpSpPr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B5C89DC-1536-C704-08BB-EBD204F3DFC8}"/>
                </a:ext>
              </a:extLst>
            </p:cNvPr>
            <p:cNvSpPr txBox="1"/>
            <p:nvPr/>
          </p:nvSpPr>
          <p:spPr>
            <a:xfrm>
              <a:off x="615486" y="2841156"/>
              <a:ext cx="174801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00" dirty="0">
                  <a:latin typeface="+mj-lt"/>
                </a:rPr>
                <a:t>1. Sviluppo app</a:t>
              </a:r>
            </a:p>
          </p:txBody>
        </p:sp>
        <p:grpSp>
          <p:nvGrpSpPr>
            <p:cNvPr id="23" name="Gruppo 22">
              <a:extLst>
                <a:ext uri="{FF2B5EF4-FFF2-40B4-BE49-F238E27FC236}">
                  <a16:creationId xmlns:a16="http://schemas.microsoft.com/office/drawing/2014/main" id="{452CD37B-4E16-8C08-ECE1-9E3DCCB1D199}"/>
                </a:ext>
              </a:extLst>
            </p:cNvPr>
            <p:cNvGrpSpPr/>
            <p:nvPr/>
          </p:nvGrpSpPr>
          <p:grpSpPr>
            <a:xfrm>
              <a:off x="2889862" y="3774577"/>
              <a:ext cx="1745928" cy="1555464"/>
              <a:chOff x="2936474" y="3759293"/>
              <a:chExt cx="1745928" cy="1555464"/>
            </a:xfrm>
          </p:grpSpPr>
          <p:grpSp>
            <p:nvGrpSpPr>
              <p:cNvPr id="38" name="Gruppo 37">
                <a:extLst>
                  <a:ext uri="{FF2B5EF4-FFF2-40B4-BE49-F238E27FC236}">
                    <a16:creationId xmlns:a16="http://schemas.microsoft.com/office/drawing/2014/main" id="{DA8A1995-7850-B1CD-70D6-EB665E5B1CD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3180445" y="3759293"/>
                <a:ext cx="1257986" cy="1152000"/>
                <a:chOff x="3085026" y="3279248"/>
                <a:chExt cx="1297996" cy="1205690"/>
              </a:xfrm>
            </p:grpSpPr>
            <p:pic>
              <p:nvPicPr>
                <p:cNvPr id="37" name="Immagine 36" descr="Immagine che contiene schermata, Policromia, Elementi grafici, design&#10;&#10;Descrizione generata automaticamente">
                  <a:extLst>
                    <a:ext uri="{FF2B5EF4-FFF2-40B4-BE49-F238E27FC236}">
                      <a16:creationId xmlns:a16="http://schemas.microsoft.com/office/drawing/2014/main" id="{D205B64B-396E-0DE4-6107-607F7182A6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85026" y="3427663"/>
                  <a:ext cx="1057275" cy="1057275"/>
                </a:xfrm>
                <a:prstGeom prst="rect">
                  <a:avLst/>
                </a:prstGeom>
              </p:spPr>
            </p:pic>
            <p:pic>
              <p:nvPicPr>
                <p:cNvPr id="36" name="Immagine 35" descr="Immagine che contiene schermata, Policromia, Elementi grafici, design&#10;&#10;Descrizione generata automaticamente">
                  <a:extLst>
                    <a:ext uri="{FF2B5EF4-FFF2-40B4-BE49-F238E27FC236}">
                      <a16:creationId xmlns:a16="http://schemas.microsoft.com/office/drawing/2014/main" id="{902160D0-01CC-AE14-805A-510F42157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76807" y="3279248"/>
                  <a:ext cx="981075" cy="981075"/>
                </a:xfrm>
                <a:prstGeom prst="rect">
                  <a:avLst/>
                </a:prstGeom>
              </p:spPr>
            </p:pic>
            <p:pic>
              <p:nvPicPr>
                <p:cNvPr id="34" name="Immagine 33" descr="Immagine che contiene logo, simbolo, Elementi grafici, Carattere&#10;&#10;Descrizione generata automaticamente">
                  <a:extLst>
                    <a:ext uri="{FF2B5EF4-FFF2-40B4-BE49-F238E27FC236}">
                      <a16:creationId xmlns:a16="http://schemas.microsoft.com/office/drawing/2014/main" id="{00438AEA-9005-1EB2-AD75-3D37948A69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01579" y="3363732"/>
                  <a:ext cx="481443" cy="481442"/>
                </a:xfrm>
                <a:prstGeom prst="rect">
                  <a:avLst/>
                </a:prstGeom>
              </p:spPr>
            </p:pic>
          </p:grpSp>
          <p:sp>
            <p:nvSpPr>
              <p:cNvPr id="39" name="CasellaDiTesto 38">
                <a:extLst>
                  <a:ext uri="{FF2B5EF4-FFF2-40B4-BE49-F238E27FC236}">
                    <a16:creationId xmlns:a16="http://schemas.microsoft.com/office/drawing/2014/main" id="{BD3313FC-4DEF-0893-6604-5DA12D7874E4}"/>
                  </a:ext>
                </a:extLst>
              </p:cNvPr>
              <p:cNvSpPr txBox="1"/>
              <p:nvPr/>
            </p:nvSpPr>
            <p:spPr>
              <a:xfrm>
                <a:off x="2936474" y="4960814"/>
                <a:ext cx="1745928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700" dirty="0">
                    <a:latin typeface="+mj-lt"/>
                  </a:rPr>
                  <a:t>2. </a:t>
                </a:r>
                <a:r>
                  <a:rPr lang="it-IT" sz="1700" dirty="0" err="1">
                    <a:latin typeface="+mj-lt"/>
                  </a:rPr>
                  <a:t>Dockerfile</a:t>
                </a:r>
                <a:r>
                  <a:rPr lang="it-IT" sz="1700" dirty="0">
                    <a:latin typeface="+mj-lt"/>
                  </a:rPr>
                  <a:t>/s</a:t>
                </a:r>
              </a:p>
            </p:txBody>
          </p:sp>
        </p:grpSp>
        <p:grpSp>
          <p:nvGrpSpPr>
            <p:cNvPr id="20" name="Gruppo 19">
              <a:extLst>
                <a:ext uri="{FF2B5EF4-FFF2-40B4-BE49-F238E27FC236}">
                  <a16:creationId xmlns:a16="http://schemas.microsoft.com/office/drawing/2014/main" id="{763F3E69-A206-02E7-BC94-D6C5E275D458}"/>
                </a:ext>
              </a:extLst>
            </p:cNvPr>
            <p:cNvGrpSpPr/>
            <p:nvPr/>
          </p:nvGrpSpPr>
          <p:grpSpPr>
            <a:xfrm>
              <a:off x="7189397" y="3711897"/>
              <a:ext cx="2289782" cy="1618144"/>
              <a:chOff x="7236009" y="3696613"/>
              <a:chExt cx="2289782" cy="1618144"/>
            </a:xfrm>
          </p:grpSpPr>
          <p:sp>
            <p:nvSpPr>
              <p:cNvPr id="1030" name="CasellaDiTesto 1029">
                <a:extLst>
                  <a:ext uri="{FF2B5EF4-FFF2-40B4-BE49-F238E27FC236}">
                    <a16:creationId xmlns:a16="http://schemas.microsoft.com/office/drawing/2014/main" id="{D7B49CB3-E375-9D79-21B5-3713643B9C71}"/>
                  </a:ext>
                </a:extLst>
              </p:cNvPr>
              <p:cNvSpPr txBox="1"/>
              <p:nvPr/>
            </p:nvSpPr>
            <p:spPr>
              <a:xfrm>
                <a:off x="7236009" y="4960814"/>
                <a:ext cx="2289782" cy="353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700" dirty="0">
                    <a:latin typeface="+mj-lt"/>
                  </a:rPr>
                  <a:t>4. Docker compose</a:t>
                </a:r>
              </a:p>
            </p:txBody>
          </p:sp>
          <p:grpSp>
            <p:nvGrpSpPr>
              <p:cNvPr id="1047" name="Gruppo 1046">
                <a:extLst>
                  <a:ext uri="{FF2B5EF4-FFF2-40B4-BE49-F238E27FC236}">
                    <a16:creationId xmlns:a16="http://schemas.microsoft.com/office/drawing/2014/main" id="{E32E0976-2A5A-F980-D151-D62BF2BC3C2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770676" y="3696613"/>
                <a:ext cx="1226671" cy="1368000"/>
                <a:chOff x="7992820" y="1453249"/>
                <a:chExt cx="1362426" cy="1519395"/>
              </a:xfrm>
            </p:grpSpPr>
            <p:pic>
              <p:nvPicPr>
                <p:cNvPr id="1027" name="Immagine 1026" descr="Immagine che contiene Elementi grafici, Carattere, schermata, grafica&#10;&#10;Descrizione generata automaticamente">
                  <a:extLst>
                    <a:ext uri="{FF2B5EF4-FFF2-40B4-BE49-F238E27FC236}">
                      <a16:creationId xmlns:a16="http://schemas.microsoft.com/office/drawing/2014/main" id="{C0A642DC-0894-FFF1-055B-B8005E3A1D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2820" y="1453249"/>
                  <a:ext cx="1215516" cy="1215516"/>
                </a:xfrm>
                <a:prstGeom prst="rect">
                  <a:avLst/>
                </a:prstGeom>
              </p:spPr>
            </p:pic>
            <p:pic>
              <p:nvPicPr>
                <p:cNvPr id="1036" name="Immagine 1035" descr="Immagine che contiene schermata, Elementi grafici, design, Rettangolo&#10;&#10;Descrizione generata automaticamente">
                  <a:extLst>
                    <a:ext uri="{FF2B5EF4-FFF2-40B4-BE49-F238E27FC236}">
                      <a16:creationId xmlns:a16="http://schemas.microsoft.com/office/drawing/2014/main" id="{E2677B94-C159-9851-30A9-0CCF3C3E46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47488" y="2364886"/>
                  <a:ext cx="607758" cy="607758"/>
                </a:xfrm>
                <a:prstGeom prst="rect">
                  <a:avLst/>
                </a:prstGeom>
              </p:spPr>
            </p:pic>
          </p:grpSp>
        </p:grpSp>
        <p:sp>
          <p:nvSpPr>
            <p:cNvPr id="1039" name="CasellaDiTesto 1038">
              <a:extLst>
                <a:ext uri="{FF2B5EF4-FFF2-40B4-BE49-F238E27FC236}">
                  <a16:creationId xmlns:a16="http://schemas.microsoft.com/office/drawing/2014/main" id="{D87EB09D-A1C6-6458-D009-F8275CFE961D}"/>
                </a:ext>
              </a:extLst>
            </p:cNvPr>
            <p:cNvSpPr txBox="1"/>
            <p:nvPr/>
          </p:nvSpPr>
          <p:spPr>
            <a:xfrm>
              <a:off x="9582926" y="2845755"/>
              <a:ext cx="1856446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00" dirty="0">
                  <a:latin typeface="+mj-lt"/>
                </a:rPr>
                <a:t>5. Docker Hub</a:t>
              </a:r>
            </a:p>
          </p:txBody>
        </p:sp>
        <p:sp>
          <p:nvSpPr>
            <p:cNvPr id="1043" name="CasellaDiTesto 1042">
              <a:extLst>
                <a:ext uri="{FF2B5EF4-FFF2-40B4-BE49-F238E27FC236}">
                  <a16:creationId xmlns:a16="http://schemas.microsoft.com/office/drawing/2014/main" id="{C1401ACD-94E9-50EC-AF45-C77438EF1152}"/>
                </a:ext>
              </a:extLst>
            </p:cNvPr>
            <p:cNvSpPr txBox="1"/>
            <p:nvPr/>
          </p:nvSpPr>
          <p:spPr>
            <a:xfrm>
              <a:off x="5144520" y="2845755"/>
              <a:ext cx="207807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700" dirty="0">
                  <a:latin typeface="+mj-lt"/>
                </a:rPr>
                <a:t>3. Docker images</a:t>
              </a:r>
            </a:p>
          </p:txBody>
        </p: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02F55861-0B2C-41DE-B8A9-3BEABF8C64A8}"/>
                </a:ext>
              </a:extLst>
            </p:cNvPr>
            <p:cNvGrpSpPr/>
            <p:nvPr/>
          </p:nvGrpSpPr>
          <p:grpSpPr>
            <a:xfrm>
              <a:off x="801105" y="1527959"/>
              <a:ext cx="10496566" cy="1273275"/>
              <a:chOff x="998943" y="1541250"/>
              <a:chExt cx="10496566" cy="1273275"/>
            </a:xfrm>
          </p:grpSpPr>
          <p:grpSp>
            <p:nvGrpSpPr>
              <p:cNvPr id="1048" name="Gruppo 1047">
                <a:extLst>
                  <a:ext uri="{FF2B5EF4-FFF2-40B4-BE49-F238E27FC236}">
                    <a16:creationId xmlns:a16="http://schemas.microsoft.com/office/drawing/2014/main" id="{7C6D07FD-B0A4-C895-260E-992FED786C21}"/>
                  </a:ext>
                </a:extLst>
              </p:cNvPr>
              <p:cNvGrpSpPr/>
              <p:nvPr/>
            </p:nvGrpSpPr>
            <p:grpSpPr>
              <a:xfrm>
                <a:off x="998943" y="1541250"/>
                <a:ext cx="1310448" cy="1273275"/>
                <a:chOff x="491269" y="1380808"/>
                <a:chExt cx="1310448" cy="1273275"/>
              </a:xfrm>
            </p:grpSpPr>
            <p:pic>
              <p:nvPicPr>
                <p:cNvPr id="6" name="Immagine 5" descr="Immagine che contiene schermata, testo, multimediale, Sistema operativo&#10;&#10;Descrizione generata automaticamente">
                  <a:extLst>
                    <a:ext uri="{FF2B5EF4-FFF2-40B4-BE49-F238E27FC236}">
                      <a16:creationId xmlns:a16="http://schemas.microsoft.com/office/drawing/2014/main" id="{ABC370C9-EB96-22C7-8197-0154AC063D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4043" y="1596808"/>
                  <a:ext cx="1057275" cy="1057275"/>
                </a:xfrm>
                <a:prstGeom prst="rect">
                  <a:avLst/>
                </a:prstGeom>
              </p:spPr>
            </p:pic>
            <p:grpSp>
              <p:nvGrpSpPr>
                <p:cNvPr id="21" name="Gruppo 20">
                  <a:extLst>
                    <a:ext uri="{FF2B5EF4-FFF2-40B4-BE49-F238E27FC236}">
                      <a16:creationId xmlns:a16="http://schemas.microsoft.com/office/drawing/2014/main" id="{778CE0A3-AA83-6BC5-1215-E9B1AD499D28}"/>
                    </a:ext>
                  </a:extLst>
                </p:cNvPr>
                <p:cNvGrpSpPr/>
                <p:nvPr/>
              </p:nvGrpSpPr>
              <p:grpSpPr>
                <a:xfrm>
                  <a:off x="1369717" y="2222083"/>
                  <a:ext cx="432000" cy="432000"/>
                  <a:chOff x="1328736" y="3610347"/>
                  <a:chExt cx="432000" cy="432000"/>
                </a:xfrm>
              </p:grpSpPr>
              <p:sp>
                <p:nvSpPr>
                  <p:cNvPr id="17" name="Ovale 16">
                    <a:extLst>
                      <a:ext uri="{FF2B5EF4-FFF2-40B4-BE49-F238E27FC236}">
                        <a16:creationId xmlns:a16="http://schemas.microsoft.com/office/drawing/2014/main" id="{15557EF7-F127-AD2D-A325-C15AC6F44E46}"/>
                      </a:ext>
                    </a:extLst>
                  </p:cNvPr>
                  <p:cNvSpPr/>
                  <p:nvPr/>
                </p:nvSpPr>
                <p:spPr>
                  <a:xfrm>
                    <a:off x="1328736" y="3610347"/>
                    <a:ext cx="432000" cy="432000"/>
                  </a:xfrm>
                  <a:prstGeom prst="ellipse">
                    <a:avLst/>
                  </a:prstGeom>
                  <a:solidFill>
                    <a:srgbClr val="333F5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/>
                  </a:p>
                </p:txBody>
              </p:sp>
              <p:pic>
                <p:nvPicPr>
                  <p:cNvPr id="14" name="Picture 4" descr="Working with Node.js | Pluralsight">
                    <a:extLst>
                      <a:ext uri="{FF2B5EF4-FFF2-40B4-BE49-F238E27FC236}">
                        <a16:creationId xmlns:a16="http://schemas.microsoft.com/office/drawing/2014/main" id="{35A9D168-542F-A90C-1ADB-B13C80C08F6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0272" t="16831" r="19861" b="19210"/>
                  <a:stretch/>
                </p:blipFill>
                <p:spPr bwMode="auto">
                  <a:xfrm>
                    <a:off x="1345324" y="3610347"/>
                    <a:ext cx="398824" cy="426082"/>
                  </a:xfrm>
                  <a:prstGeom prst="rect">
                    <a:avLst/>
                  </a:prstGeom>
                  <a:noFill/>
                </p:spPr>
              </p:pic>
            </p:grpSp>
            <p:grpSp>
              <p:nvGrpSpPr>
                <p:cNvPr id="22" name="Gruppo 21">
                  <a:extLst>
                    <a:ext uri="{FF2B5EF4-FFF2-40B4-BE49-F238E27FC236}">
                      <a16:creationId xmlns:a16="http://schemas.microsoft.com/office/drawing/2014/main" id="{AD4499AA-1767-1380-893F-6B053FBDDC1C}"/>
                    </a:ext>
                  </a:extLst>
                </p:cNvPr>
                <p:cNvGrpSpPr/>
                <p:nvPr/>
              </p:nvGrpSpPr>
              <p:grpSpPr>
                <a:xfrm>
                  <a:off x="491269" y="1380808"/>
                  <a:ext cx="432000" cy="432000"/>
                  <a:chOff x="1109662" y="3782967"/>
                  <a:chExt cx="432000" cy="432000"/>
                </a:xfrm>
              </p:grpSpPr>
              <p:sp>
                <p:nvSpPr>
                  <p:cNvPr id="19" name="Ovale 18">
                    <a:extLst>
                      <a:ext uri="{FF2B5EF4-FFF2-40B4-BE49-F238E27FC236}">
                        <a16:creationId xmlns:a16="http://schemas.microsoft.com/office/drawing/2014/main" id="{64CEF7E6-B44F-2641-F7B6-2EE246CEF8B8}"/>
                      </a:ext>
                    </a:extLst>
                  </p:cNvPr>
                  <p:cNvSpPr/>
                  <p:nvPr/>
                </p:nvSpPr>
                <p:spPr>
                  <a:xfrm>
                    <a:off x="1109662" y="3782967"/>
                    <a:ext cx="432000" cy="432000"/>
                  </a:xfrm>
                  <a:prstGeom prst="ellipse">
                    <a:avLst/>
                  </a:prstGeom>
                  <a:solidFill>
                    <a:srgbClr val="2E75B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it-IT">
                      <a:solidFill>
                        <a:srgbClr val="003F7D"/>
                      </a:solidFill>
                    </a:endParaRPr>
                  </a:p>
                </p:txBody>
              </p:sp>
              <p:pic>
                <p:nvPicPr>
                  <p:cNvPr id="13" name="Picture 2" descr="React (JavaScript library) - Wikipedia">
                    <a:extLst>
                      <a:ext uri="{FF2B5EF4-FFF2-40B4-BE49-F238E27FC236}">
                        <a16:creationId xmlns:a16="http://schemas.microsoft.com/office/drawing/2014/main" id="{E1D0B026-E9AB-8373-06E6-1555179F25F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09662" y="3811216"/>
                    <a:ext cx="432000" cy="3755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pic>
            <p:nvPicPr>
              <p:cNvPr id="1038" name="Picture 6" descr="Cos'è un Linux Container? Esploriamo Docker ed la gestione dei Container. |  EXTRAORDY - La Formazione ufficiale Red Hat">
                <a:extLst>
                  <a:ext uri="{FF2B5EF4-FFF2-40B4-BE49-F238E27FC236}">
                    <a16:creationId xmlns:a16="http://schemas.microsoft.com/office/drawing/2014/main" id="{E6D73435-D5BD-01D4-3478-572C094809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08508" y="1821133"/>
                <a:ext cx="1687001" cy="9592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44" name="Gruppo 1043">
                <a:extLst>
                  <a:ext uri="{FF2B5EF4-FFF2-40B4-BE49-F238E27FC236}">
                    <a16:creationId xmlns:a16="http://schemas.microsoft.com/office/drawing/2014/main" id="{EFD99526-5673-D8AC-C6C5-C8EFC0B2A8F5}"/>
                  </a:ext>
                </a:extLst>
              </p:cNvPr>
              <p:cNvGrpSpPr/>
              <p:nvPr/>
            </p:nvGrpSpPr>
            <p:grpSpPr>
              <a:xfrm>
                <a:off x="5598896" y="1604605"/>
                <a:ext cx="1182704" cy="1188000"/>
                <a:chOff x="5709357" y="1205437"/>
                <a:chExt cx="1182704" cy="1188000"/>
              </a:xfrm>
            </p:grpSpPr>
            <p:pic>
              <p:nvPicPr>
                <p:cNvPr id="1045" name="Immagine 1044" descr="Immagine che contiene logo, clipart, Elementi grafici, simbolo&#10;&#10;Descrizione generata automaticamente">
                  <a:extLst>
                    <a:ext uri="{FF2B5EF4-FFF2-40B4-BE49-F238E27FC236}">
                      <a16:creationId xmlns:a16="http://schemas.microsoft.com/office/drawing/2014/main" id="{4A2D584B-B532-0997-DFDF-87F0B5C293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09357" y="1205437"/>
                  <a:ext cx="914363" cy="914361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  <p:pic>
              <p:nvPicPr>
                <p:cNvPr id="1046" name="Immagine 1045" descr="Immagine che contiene logo, clipart, Elementi grafici, simbolo&#10;&#10;Descrizione generata automaticamente">
                  <a:extLst>
                    <a:ext uri="{FF2B5EF4-FFF2-40B4-BE49-F238E27FC236}">
                      <a16:creationId xmlns:a16="http://schemas.microsoft.com/office/drawing/2014/main" id="{639FEFEF-52F4-CA9E-BD2C-1B6C764B5F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77698" y="1479076"/>
                  <a:ext cx="914363" cy="914361"/>
                </a:xfrm>
                <a:prstGeom prst="roundRect">
                  <a:avLst>
                    <a:gd name="adj" fmla="val 8594"/>
                  </a:avLst>
                </a:prstGeom>
                <a:solidFill>
                  <a:srgbClr val="FFFFFF">
                    <a:shade val="85000"/>
                  </a:srgbClr>
                </a:solidFill>
                <a:ln>
                  <a:noFill/>
                </a:ln>
                <a:effectLst>
                  <a:reflection blurRad="12700" stA="38000" endPos="28000" dist="5000" dir="5400000" sy="-100000" algn="bl" rotWithShape="0"/>
                </a:effectLst>
              </p:spPr>
            </p:pic>
          </p:grpSp>
        </p:grpSp>
        <p:cxnSp>
          <p:nvCxnSpPr>
            <p:cNvPr id="5" name="Connettore 2 4">
              <a:extLst>
                <a:ext uri="{FF2B5EF4-FFF2-40B4-BE49-F238E27FC236}">
                  <a16:creationId xmlns:a16="http://schemas.microsoft.com/office/drawing/2014/main" id="{91FB9C3A-8600-C975-2E47-B359FEAA3385}"/>
                </a:ext>
              </a:extLst>
            </p:cNvPr>
            <p:cNvCxnSpPr>
              <a:cxnSpLocks/>
              <a:stCxn id="10" idx="1"/>
              <a:endCxn id="18" idx="1"/>
            </p:cNvCxnSpPr>
            <p:nvPr/>
          </p:nvCxnSpPr>
          <p:spPr>
            <a:xfrm flipV="1">
              <a:off x="1522095" y="3412558"/>
              <a:ext cx="9142924" cy="13680"/>
            </a:xfrm>
            <a:prstGeom prst="straightConnector1">
              <a:avLst/>
            </a:prstGeom>
            <a:ln w="19050">
              <a:solidFill>
                <a:srgbClr val="2E75B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Immagine 9" descr="Immagine che contiene Elementi grafici, cerchio, simbolo, logo&#10;&#10;Descrizione generata automaticamente">
              <a:extLst>
                <a:ext uri="{FF2B5EF4-FFF2-40B4-BE49-F238E27FC236}">
                  <a16:creationId xmlns:a16="http://schemas.microsoft.com/office/drawing/2014/main" id="{E322FDB4-8571-25F5-202D-475BC7E17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1342095" y="3336238"/>
              <a:ext cx="180000" cy="180000"/>
            </a:xfrm>
            <a:prstGeom prst="rect">
              <a:avLst/>
            </a:prstGeom>
          </p:spPr>
        </p:pic>
        <p:pic>
          <p:nvPicPr>
            <p:cNvPr id="11" name="Immagine 10" descr="Immagine che contiene Elementi grafici, cerchio, simbolo, logo&#10;&#10;Descrizione generata automaticamente">
              <a:extLst>
                <a:ext uri="{FF2B5EF4-FFF2-40B4-BE49-F238E27FC236}">
                  <a16:creationId xmlns:a16="http://schemas.microsoft.com/office/drawing/2014/main" id="{5428964F-625F-CE35-2199-3022F2DA4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672826" y="3336238"/>
              <a:ext cx="180000" cy="180000"/>
            </a:xfrm>
            <a:prstGeom prst="rect">
              <a:avLst/>
            </a:prstGeom>
          </p:spPr>
        </p:pic>
        <p:pic>
          <p:nvPicPr>
            <p:cNvPr id="12" name="Immagine 11" descr="Immagine che contiene Elementi grafici, cerchio, simbolo, logo&#10;&#10;Descrizione generata automaticamente">
              <a:extLst>
                <a:ext uri="{FF2B5EF4-FFF2-40B4-BE49-F238E27FC236}">
                  <a16:creationId xmlns:a16="http://schemas.microsoft.com/office/drawing/2014/main" id="{6906AFF3-B508-F211-1DDA-E35789B618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003557" y="3325709"/>
              <a:ext cx="180000" cy="180000"/>
            </a:xfrm>
            <a:prstGeom prst="rect">
              <a:avLst/>
            </a:prstGeom>
          </p:spPr>
        </p:pic>
        <p:pic>
          <p:nvPicPr>
            <p:cNvPr id="16" name="Immagine 15" descr="Immagine che contiene Elementi grafici, cerchio, simbolo, logo&#10;&#10;Descrizione generata automaticamente">
              <a:extLst>
                <a:ext uri="{FF2B5EF4-FFF2-40B4-BE49-F238E27FC236}">
                  <a16:creationId xmlns:a16="http://schemas.microsoft.com/office/drawing/2014/main" id="{489DCFC5-E4F5-E873-4B42-6CA7DC2FF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8244288" y="3333521"/>
              <a:ext cx="180000" cy="180000"/>
            </a:xfrm>
            <a:prstGeom prst="rect">
              <a:avLst/>
            </a:prstGeom>
          </p:spPr>
        </p:pic>
        <p:pic>
          <p:nvPicPr>
            <p:cNvPr id="18" name="Immagine 17" descr="Immagine che contiene Elementi grafici, cerchio, simbolo, logo&#10;&#10;Descrizione generata automaticamente">
              <a:extLst>
                <a:ext uri="{FF2B5EF4-FFF2-40B4-BE49-F238E27FC236}">
                  <a16:creationId xmlns:a16="http://schemas.microsoft.com/office/drawing/2014/main" id="{B4E221EF-9CDD-C13A-1F0F-5B80CCE47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10485019" y="3322558"/>
              <a:ext cx="180000" cy="1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67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686803-8345-F895-EF38-E1DA3A16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16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41786C2-7EE8-33B8-7058-7012C03BBE30}"/>
              </a:ext>
            </a:extLst>
          </p:cNvPr>
          <p:cNvSpPr txBox="1"/>
          <p:nvPr/>
        </p:nvSpPr>
        <p:spPr>
          <a:xfrm>
            <a:off x="291600" y="342000"/>
            <a:ext cx="447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Screen: Registrazione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4E1BBC38-3059-F1F7-2945-62118C462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4"/>
          <a:stretch/>
        </p:blipFill>
        <p:spPr>
          <a:xfrm>
            <a:off x="903937" y="979940"/>
            <a:ext cx="10384125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4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686803-8345-F895-EF38-E1DA3A16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17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0154DB0-ADFB-EC3E-8555-53116634570B}"/>
              </a:ext>
            </a:extLst>
          </p:cNvPr>
          <p:cNvSpPr txBox="1"/>
          <p:nvPr/>
        </p:nvSpPr>
        <p:spPr>
          <a:xfrm>
            <a:off x="291600" y="342000"/>
            <a:ext cx="34406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Screen: Accesso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7401D74-10CE-172B-F76D-2384A4372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"/>
          <a:stretch/>
        </p:blipFill>
        <p:spPr>
          <a:xfrm>
            <a:off x="930189" y="979940"/>
            <a:ext cx="1033162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522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686803-8345-F895-EF38-E1DA3A16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18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A7E171-2D44-90A2-CB78-7D1DC40712FF}"/>
              </a:ext>
            </a:extLst>
          </p:cNvPr>
          <p:cNvSpPr txBox="1"/>
          <p:nvPr/>
        </p:nvSpPr>
        <p:spPr>
          <a:xfrm>
            <a:off x="291600" y="342000"/>
            <a:ext cx="4047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Screen: Home page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CB1BB1DB-0442-52F3-D290-9C86133EB5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535"/>
          <a:stretch/>
        </p:blipFill>
        <p:spPr>
          <a:xfrm>
            <a:off x="523335" y="1112762"/>
            <a:ext cx="11145329" cy="506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429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F686803-8345-F895-EF38-E1DA3A16E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19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CA7E171-2D44-90A2-CB78-7D1DC40712FF}"/>
              </a:ext>
            </a:extLst>
          </p:cNvPr>
          <p:cNvSpPr txBox="1"/>
          <p:nvPr/>
        </p:nvSpPr>
        <p:spPr>
          <a:xfrm>
            <a:off x="291600" y="342000"/>
            <a:ext cx="755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Screen: dashboard </a:t>
            </a:r>
            <a:r>
              <a:rPr lang="it-IT" sz="3200" dirty="0" err="1">
                <a:solidFill>
                  <a:srgbClr val="003F7D"/>
                </a:solidFill>
                <a:latin typeface="Eloquia Display ExtBd" pitchFamily="50" charset="0"/>
              </a:rPr>
              <a:t>Grafana</a:t>
            </a:r>
            <a:endParaRPr lang="it-IT" sz="3200" dirty="0">
              <a:solidFill>
                <a:srgbClr val="003F7D"/>
              </a:solidFill>
              <a:latin typeface="Eloquia Display ExtBd" pitchFamily="50" charset="0"/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80E54F-1DD5-66AA-5DAB-6820E199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24" y="1123247"/>
            <a:ext cx="11248951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14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0FA3CB-6144-EEEB-1568-263BC3705244}"/>
              </a:ext>
            </a:extLst>
          </p:cNvPr>
          <p:cNvSpPr txBox="1"/>
          <p:nvPr/>
        </p:nvSpPr>
        <p:spPr>
          <a:xfrm>
            <a:off x="291600" y="342000"/>
            <a:ext cx="1879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Abstract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7490DCC-363E-805E-833C-6BD166415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2</a:t>
            </a:fld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CC05108F-7ADD-3725-069D-8D3DA674DE9D}"/>
              </a:ext>
            </a:extLst>
          </p:cNvPr>
          <p:cNvSpPr txBox="1"/>
          <p:nvPr/>
        </p:nvSpPr>
        <p:spPr>
          <a:xfrm>
            <a:off x="565660" y="1280161"/>
            <a:ext cx="11060680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it-IT" sz="2000" dirty="0">
                <a:solidFill>
                  <a:srgbClr val="000000"/>
                </a:solidFill>
              </a:rPr>
              <a:t>Il portale </a:t>
            </a:r>
            <a:r>
              <a:rPr lang="it-IT" sz="2000" dirty="0">
                <a:solidFill>
                  <a:srgbClr val="0092A2"/>
                </a:solidFill>
                <a:effectLst/>
                <a:latin typeface="+mj-lt"/>
              </a:rPr>
              <a:t>MeteoSense</a:t>
            </a:r>
            <a:r>
              <a:rPr lang="it-IT" sz="2000" dirty="0">
                <a:effectLst/>
              </a:rPr>
              <a:t> ha come obiettivo quello di fornire agli </a:t>
            </a:r>
            <a:r>
              <a:rPr lang="it-IT" sz="2000" dirty="0"/>
              <a:t>utenti una piattaforma completa per il monitoraggio e l'analisi dei dati provenienti da sensori climatici. Grazie alla connessione con i sensori, il portale consente di monitorare le variazioni delle variabili climatiche, come temperatura, umidità e pressione atmosferica.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it-IT" sz="2000" b="1" dirty="0"/>
              <a:t>La piattaforma consente agli utenti di scegliere il sensore desiderato attraverso una lista di sensori, di visualizzare la posizione del sensore tramite una mappa e di selezionare la tipologia di misura desiderata. Il portale deve permettere all’utente di visionare in maniera dettagliata l’andamento dei grafici sulla dashboard di Grafana.</a:t>
            </a:r>
            <a:endParaRPr lang="it-IT" sz="2000" dirty="0"/>
          </a:p>
          <a:p>
            <a:pPr algn="just"/>
            <a:endParaRPr lang="it-IT" sz="2000" dirty="0">
              <a:effectLst/>
            </a:endParaRPr>
          </a:p>
          <a:p>
            <a:pPr algn="just"/>
            <a:r>
              <a:rPr lang="it-IT" sz="2000" dirty="0"/>
              <a:t>Obiettivi identificati: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it-IT" sz="2000" dirty="0"/>
              <a:t>La realizzazione di un </a:t>
            </a:r>
            <a:r>
              <a:rPr lang="it-IT" sz="2000" dirty="0">
                <a:latin typeface="+mj-lt"/>
                <a:ea typeface="Inter Bold" panose="02000503000000020004" pitchFamily="2" charset="0"/>
              </a:rPr>
              <a:t>portale di monitoraggio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/>
              <a:t>dei dati provenienti da sensori climatici.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it-IT" sz="2000" dirty="0"/>
              <a:t>La gestione con </a:t>
            </a:r>
            <a:r>
              <a:rPr lang="it-IT" sz="2000" dirty="0">
                <a:latin typeface="+mj-lt"/>
                <a:ea typeface="Inter Bold" panose="02000503000000020004" pitchFamily="2" charset="0"/>
              </a:rPr>
              <a:t>analisi dettagliata</a:t>
            </a:r>
            <a:r>
              <a:rPr lang="it-IT" sz="2000" dirty="0">
                <a:latin typeface="+mj-lt"/>
              </a:rPr>
              <a:t>, </a:t>
            </a:r>
            <a:r>
              <a:rPr lang="it-IT" sz="2000" dirty="0">
                <a:latin typeface="+mj-lt"/>
                <a:ea typeface="Inter Bold" panose="02000503000000020004" pitchFamily="2" charset="0"/>
              </a:rPr>
              <a:t>filtraggio</a:t>
            </a:r>
            <a:r>
              <a:rPr lang="it-IT" sz="2000" dirty="0">
                <a:latin typeface="+mj-lt"/>
              </a:rPr>
              <a:t> </a:t>
            </a:r>
            <a:r>
              <a:rPr lang="it-IT" sz="2000" dirty="0"/>
              <a:t>e </a:t>
            </a:r>
            <a:r>
              <a:rPr lang="it-IT" sz="2000" dirty="0">
                <a:latin typeface="+mj-lt"/>
                <a:ea typeface="Inter Bold" panose="02000503000000020004" pitchFamily="2" charset="0"/>
              </a:rPr>
              <a:t>download</a:t>
            </a:r>
            <a:r>
              <a:rPr lang="it-IT" sz="2000" dirty="0"/>
              <a:t> dei dati.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it-IT" sz="2000" dirty="0"/>
              <a:t>La visualizzazione dei dati attraverso </a:t>
            </a:r>
            <a:r>
              <a:rPr lang="it-IT" sz="2000" dirty="0">
                <a:latin typeface="+mj-lt"/>
                <a:ea typeface="Inter Bold" panose="02000503000000020004" pitchFamily="2" charset="0"/>
              </a:rPr>
              <a:t>grafici</a:t>
            </a:r>
            <a:r>
              <a:rPr lang="it-IT" sz="2000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it-IT" sz="2000" dirty="0"/>
              <a:t>La localizzazione dei sensori attraverso una </a:t>
            </a:r>
            <a:r>
              <a:rPr lang="it-IT" sz="2000" dirty="0">
                <a:latin typeface="+mj-lt"/>
                <a:ea typeface="Inter Bold" panose="02000503000000020004" pitchFamily="2" charset="0"/>
              </a:rPr>
              <a:t>mappa</a:t>
            </a:r>
            <a:r>
              <a:rPr lang="it-IT" sz="2000" dirty="0"/>
              <a:t>.</a:t>
            </a:r>
          </a:p>
          <a:p>
            <a:pPr algn="just"/>
            <a:endParaRPr lang="it-IT" sz="2000" dirty="0">
              <a:effectLst/>
            </a:endParaRPr>
          </a:p>
        </p:txBody>
      </p:sp>
      <p:pic>
        <p:nvPicPr>
          <p:cNvPr id="10" name="Immagine 9" descr="Immagine che contiene Elementi grafici, schermata, grafica, simbolo&#10;&#10;Descrizione generata automaticamente">
            <a:extLst>
              <a:ext uri="{FF2B5EF4-FFF2-40B4-BE49-F238E27FC236}">
                <a16:creationId xmlns:a16="http://schemas.microsoft.com/office/drawing/2014/main" id="{49B76C6E-FEAA-FBEE-959A-C07BAFC699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08"/>
          <a:stretch/>
        </p:blipFill>
        <p:spPr>
          <a:xfrm>
            <a:off x="655321" y="4601730"/>
            <a:ext cx="266699" cy="212005"/>
          </a:xfrm>
          <a:prstGeom prst="rect">
            <a:avLst/>
          </a:prstGeom>
        </p:spPr>
      </p:pic>
      <p:pic>
        <p:nvPicPr>
          <p:cNvPr id="11" name="Immagine 10" descr="Immagine che contiene Elementi grafici, schermata, grafica, simbolo&#10;&#10;Descrizione generata automaticamente">
            <a:extLst>
              <a:ext uri="{FF2B5EF4-FFF2-40B4-BE49-F238E27FC236}">
                <a16:creationId xmlns:a16="http://schemas.microsoft.com/office/drawing/2014/main" id="{071B54AA-3F05-A604-9EFA-17DF045CF9C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08"/>
          <a:stretch/>
        </p:blipFill>
        <p:spPr>
          <a:xfrm>
            <a:off x="655321" y="4907319"/>
            <a:ext cx="266699" cy="212005"/>
          </a:xfrm>
          <a:prstGeom prst="rect">
            <a:avLst/>
          </a:prstGeom>
        </p:spPr>
      </p:pic>
      <p:pic>
        <p:nvPicPr>
          <p:cNvPr id="12" name="Immagine 11" descr="Immagine che contiene Elementi grafici, schermata, grafica, simbolo&#10;&#10;Descrizione generata automaticamente">
            <a:extLst>
              <a:ext uri="{FF2B5EF4-FFF2-40B4-BE49-F238E27FC236}">
                <a16:creationId xmlns:a16="http://schemas.microsoft.com/office/drawing/2014/main" id="{3307E816-BFAE-C3FE-5A41-74656B1D1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08"/>
          <a:stretch/>
        </p:blipFill>
        <p:spPr>
          <a:xfrm>
            <a:off x="655321" y="5212119"/>
            <a:ext cx="266699" cy="212005"/>
          </a:xfrm>
          <a:prstGeom prst="rect">
            <a:avLst/>
          </a:prstGeom>
        </p:spPr>
      </p:pic>
      <p:pic>
        <p:nvPicPr>
          <p:cNvPr id="13" name="Immagine 12" descr="Immagine che contiene Elementi grafici, schermata, grafica, simbolo&#10;&#10;Descrizione generata automaticamente">
            <a:extLst>
              <a:ext uri="{FF2B5EF4-FFF2-40B4-BE49-F238E27FC236}">
                <a16:creationId xmlns:a16="http://schemas.microsoft.com/office/drawing/2014/main" id="{06815901-583A-6453-CE93-4546919B89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0508"/>
          <a:stretch/>
        </p:blipFill>
        <p:spPr>
          <a:xfrm>
            <a:off x="655321" y="5516919"/>
            <a:ext cx="266699" cy="21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767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4953EC75-D38A-2D42-F14A-B880BD9D5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B63D578-43F0-4954-8B07-95F4ED53A542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4" name="demoMeteoSense">
            <a:hlinkClick r:id="" action="ppaction://media"/>
            <a:extLst>
              <a:ext uri="{FF2B5EF4-FFF2-40B4-BE49-F238E27FC236}">
                <a16:creationId xmlns:a16="http://schemas.microsoft.com/office/drawing/2014/main" id="{7D1E8507-7B10-A184-4249-B398AE1D19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8484"/>
          <a:stretch/>
        </p:blipFill>
        <p:spPr>
          <a:xfrm>
            <a:off x="1580123" y="1181964"/>
            <a:ext cx="9031753" cy="4649344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FEF18DD-292E-E436-ED53-54A4F40020D1}"/>
              </a:ext>
            </a:extLst>
          </p:cNvPr>
          <p:cNvSpPr txBox="1"/>
          <p:nvPr/>
        </p:nvSpPr>
        <p:spPr>
          <a:xfrm>
            <a:off x="291600" y="342000"/>
            <a:ext cx="75548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Video demo</a:t>
            </a:r>
          </a:p>
        </p:txBody>
      </p:sp>
    </p:spTree>
    <p:extLst>
      <p:ext uri="{BB962C8B-B14F-4D97-AF65-F5344CB8AC3E}">
        <p14:creationId xmlns:p14="http://schemas.microsoft.com/office/powerpoint/2010/main" val="323936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59C9475C-025A-7C38-B2E4-5CCF8877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21</a:t>
            </a:fld>
            <a:endParaRPr lang="it-IT" dirty="0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A2C390E-86E6-ED1A-4DBB-677036C753E9}"/>
              </a:ext>
            </a:extLst>
          </p:cNvPr>
          <p:cNvSpPr txBox="1"/>
          <p:nvPr/>
        </p:nvSpPr>
        <p:spPr>
          <a:xfrm>
            <a:off x="291600" y="342000"/>
            <a:ext cx="849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Sviluppi futuri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EF39C1FA-28DF-3A20-F70A-68CC94A7D87D}"/>
              </a:ext>
            </a:extLst>
          </p:cNvPr>
          <p:cNvSpPr txBox="1"/>
          <p:nvPr/>
        </p:nvSpPr>
        <p:spPr>
          <a:xfrm>
            <a:off x="741680" y="1082699"/>
            <a:ext cx="107086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Durante il lavoro svolto per lo sviluppo di questo progetto abbiamo individuato una serie di implementazioni che permettano di perfezionare la piattaforma.</a:t>
            </a:r>
          </a:p>
        </p:txBody>
      </p:sp>
      <p:pic>
        <p:nvPicPr>
          <p:cNvPr id="13" name="Immagine 12" descr="Immagine che contiene cerchio, Policromia, simbolo, Elementi grafici&#10;&#10;Descrizione generata automaticamente">
            <a:extLst>
              <a:ext uri="{FF2B5EF4-FFF2-40B4-BE49-F238E27FC236}">
                <a16:creationId xmlns:a16="http://schemas.microsoft.com/office/drawing/2014/main" id="{FAFA90A6-3788-D849-807F-BD8E804F5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75" y="1978464"/>
            <a:ext cx="540000" cy="540000"/>
          </a:xfrm>
          <a:prstGeom prst="rect">
            <a:avLst/>
          </a:prstGeom>
        </p:spPr>
      </p:pic>
      <p:grpSp>
        <p:nvGrpSpPr>
          <p:cNvPr id="20" name="Gruppo 19">
            <a:extLst>
              <a:ext uri="{FF2B5EF4-FFF2-40B4-BE49-F238E27FC236}">
                <a16:creationId xmlns:a16="http://schemas.microsoft.com/office/drawing/2014/main" id="{7A16CEE2-02E0-ECEC-A6D7-CEA5AB6E76B6}"/>
              </a:ext>
            </a:extLst>
          </p:cNvPr>
          <p:cNvGrpSpPr/>
          <p:nvPr/>
        </p:nvGrpSpPr>
        <p:grpSpPr>
          <a:xfrm>
            <a:off x="1440867" y="1972865"/>
            <a:ext cx="8449582" cy="1015663"/>
            <a:chOff x="1422400" y="1788549"/>
            <a:chExt cx="9194800" cy="1015663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0B2D9E50-DA0C-B633-A26A-5A673ECA9CE9}"/>
                </a:ext>
              </a:extLst>
            </p:cNvPr>
            <p:cNvSpPr txBox="1"/>
            <p:nvPr/>
          </p:nvSpPr>
          <p:spPr>
            <a:xfrm>
              <a:off x="1422400" y="2157881"/>
              <a:ext cx="9194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dirty="0"/>
                <a:t>Implementare nel sistema dei sensori reali per l’analisi in tempo reale delle condizioni metereologiche.</a:t>
              </a:r>
            </a:p>
          </p:txBody>
        </p:sp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E042E159-FFD2-27CB-5A1B-562E7DC90684}"/>
                </a:ext>
              </a:extLst>
            </p:cNvPr>
            <p:cNvSpPr txBox="1"/>
            <p:nvPr/>
          </p:nvSpPr>
          <p:spPr>
            <a:xfrm>
              <a:off x="1422400" y="1788549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+mj-lt"/>
                </a:rPr>
                <a:t>Implementazione di sensori reali</a:t>
              </a:r>
            </a:p>
          </p:txBody>
        </p:sp>
      </p:grpSp>
      <p:grpSp>
        <p:nvGrpSpPr>
          <p:cNvPr id="25" name="Gruppo 24">
            <a:extLst>
              <a:ext uri="{FF2B5EF4-FFF2-40B4-BE49-F238E27FC236}">
                <a16:creationId xmlns:a16="http://schemas.microsoft.com/office/drawing/2014/main" id="{F13ECA53-FC02-51A4-505B-D906F3477EC2}"/>
              </a:ext>
            </a:extLst>
          </p:cNvPr>
          <p:cNvGrpSpPr/>
          <p:nvPr/>
        </p:nvGrpSpPr>
        <p:grpSpPr>
          <a:xfrm>
            <a:off x="1440867" y="3352261"/>
            <a:ext cx="8351521" cy="1015663"/>
            <a:chOff x="1422399" y="3065822"/>
            <a:chExt cx="8351521" cy="1015663"/>
          </a:xfrm>
        </p:grpSpPr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43C93025-7201-3C68-B84E-D43B3AF3761F}"/>
                </a:ext>
              </a:extLst>
            </p:cNvPr>
            <p:cNvSpPr txBox="1"/>
            <p:nvPr/>
          </p:nvSpPr>
          <p:spPr>
            <a:xfrm>
              <a:off x="1422400" y="3435154"/>
              <a:ext cx="835152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dirty="0"/>
                <a:t>Inserire nel sistema un codice di analisi dei dati, fornendo delle previsioni meteo agli utenti del sistema.</a:t>
              </a: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6F75A723-F86F-752D-A418-46A4B6CDD764}"/>
                </a:ext>
              </a:extLst>
            </p:cNvPr>
            <p:cNvSpPr txBox="1"/>
            <p:nvPr/>
          </p:nvSpPr>
          <p:spPr>
            <a:xfrm>
              <a:off x="1422399" y="3065822"/>
              <a:ext cx="83515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+mj-lt"/>
                </a:rPr>
                <a:t>Introduzione di script di IA per l’analisi dei dati e le previsioni meteo</a:t>
              </a:r>
            </a:p>
          </p:txBody>
        </p:sp>
      </p:grpSp>
      <p:pic>
        <p:nvPicPr>
          <p:cNvPr id="22" name="Immagine 21" descr="Immagine che contiene cerchio, Policromia, simbolo, Elementi grafici&#10;&#10;Descrizione generata automaticamente">
            <a:extLst>
              <a:ext uri="{FF2B5EF4-FFF2-40B4-BE49-F238E27FC236}">
                <a16:creationId xmlns:a16="http://schemas.microsoft.com/office/drawing/2014/main" id="{65B6500B-CB65-8C33-3391-71A27DF42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75" y="3414229"/>
            <a:ext cx="540000" cy="540000"/>
          </a:xfrm>
          <a:prstGeom prst="rect">
            <a:avLst/>
          </a:prstGeom>
        </p:spPr>
      </p:pic>
      <p:grpSp>
        <p:nvGrpSpPr>
          <p:cNvPr id="24" name="Gruppo 23">
            <a:extLst>
              <a:ext uri="{FF2B5EF4-FFF2-40B4-BE49-F238E27FC236}">
                <a16:creationId xmlns:a16="http://schemas.microsoft.com/office/drawing/2014/main" id="{F337C5C7-023F-EBF0-5FBD-1FB6009158E3}"/>
              </a:ext>
            </a:extLst>
          </p:cNvPr>
          <p:cNvGrpSpPr/>
          <p:nvPr/>
        </p:nvGrpSpPr>
        <p:grpSpPr>
          <a:xfrm>
            <a:off x="1440866" y="4847299"/>
            <a:ext cx="8561549" cy="1015663"/>
            <a:chOff x="1422400" y="4343095"/>
            <a:chExt cx="8351520" cy="1015663"/>
          </a:xfrm>
        </p:grpSpPr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02A5AA35-BAA8-6CDE-2D43-71614EEA0DF9}"/>
                </a:ext>
              </a:extLst>
            </p:cNvPr>
            <p:cNvSpPr txBox="1"/>
            <p:nvPr/>
          </p:nvSpPr>
          <p:spPr>
            <a:xfrm>
              <a:off x="1422400" y="4712427"/>
              <a:ext cx="83515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Inter Medium" panose="02000503000000020004" pitchFamily="2" charset="0"/>
                  <a:ea typeface="Inter Medium" panose="02000503000000020004" pitchFamily="2" charset="0"/>
                </a:rPr>
                <a:t>Creare un business model della piattaforma sviluppata che permetta la vendita del portale.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307101E2-039D-C364-3FF3-08CC2FABBF2E}"/>
                </a:ext>
              </a:extLst>
            </p:cNvPr>
            <p:cNvSpPr txBox="1"/>
            <p:nvPr/>
          </p:nvSpPr>
          <p:spPr>
            <a:xfrm>
              <a:off x="1422400" y="4343095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it-IT" sz="2000" dirty="0">
                  <a:latin typeface="Eloquia Display ExtBd" pitchFamily="50" charset="0"/>
                  <a:ea typeface="Inter Medium" panose="02000503000000020004" pitchFamily="2" charset="0"/>
                </a:rPr>
                <a:t>Creazione di un business model</a:t>
              </a:r>
            </a:p>
          </p:txBody>
        </p:sp>
      </p:grpSp>
      <p:pic>
        <p:nvPicPr>
          <p:cNvPr id="23" name="Immagine 22" descr="Immagine che contiene cerchio, Policromia, simbolo, Elementi grafici&#10;&#10;Descrizione generata automaticamente">
            <a:extLst>
              <a:ext uri="{FF2B5EF4-FFF2-40B4-BE49-F238E27FC236}">
                <a16:creationId xmlns:a16="http://schemas.microsoft.com/office/drawing/2014/main" id="{9DC8228C-8B01-DFF1-E00F-23890FA26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875" y="4849994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4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7AD6931B-098D-85D8-48D4-7C29EEDE7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22</a:t>
            </a:fld>
            <a:endParaRPr lang="it-IT" dirty="0"/>
          </a:p>
        </p:txBody>
      </p:sp>
      <p:pic>
        <p:nvPicPr>
          <p:cNvPr id="7" name="Immagine 6" descr="Immagine che contiene logo&#10;&#10;Descrizione generata automaticamente">
            <a:extLst>
              <a:ext uri="{FF2B5EF4-FFF2-40B4-BE49-F238E27FC236}">
                <a16:creationId xmlns:a16="http://schemas.microsoft.com/office/drawing/2014/main" id="{D6362D75-700B-8F72-95DD-B8068F9429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11" r="56378"/>
          <a:stretch/>
        </p:blipFill>
        <p:spPr>
          <a:xfrm>
            <a:off x="0" y="776477"/>
            <a:ext cx="2659224" cy="5305045"/>
          </a:xfrm>
          <a:prstGeom prst="rect">
            <a:avLst/>
          </a:prstGeom>
        </p:spPr>
      </p:pic>
      <p:grpSp>
        <p:nvGrpSpPr>
          <p:cNvPr id="8" name="Gruppo 7">
            <a:extLst>
              <a:ext uri="{FF2B5EF4-FFF2-40B4-BE49-F238E27FC236}">
                <a16:creationId xmlns:a16="http://schemas.microsoft.com/office/drawing/2014/main" id="{D2AFC86F-DA1E-4028-5871-72EF35E4945E}"/>
              </a:ext>
            </a:extLst>
          </p:cNvPr>
          <p:cNvGrpSpPr/>
          <p:nvPr/>
        </p:nvGrpSpPr>
        <p:grpSpPr>
          <a:xfrm>
            <a:off x="2315936" y="2290574"/>
            <a:ext cx="7560128" cy="1619733"/>
            <a:chOff x="2315936" y="2187059"/>
            <a:chExt cx="7560128" cy="1619733"/>
          </a:xfrm>
        </p:grpSpPr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FCC4ADD0-AE05-BC46-256C-D39F0B75F422}"/>
                </a:ext>
              </a:extLst>
            </p:cNvPr>
            <p:cNvGrpSpPr/>
            <p:nvPr/>
          </p:nvGrpSpPr>
          <p:grpSpPr>
            <a:xfrm>
              <a:off x="2315936" y="2187059"/>
              <a:ext cx="7560128" cy="697331"/>
              <a:chOff x="2315936" y="1415534"/>
              <a:chExt cx="7560128" cy="697331"/>
            </a:xfrm>
          </p:grpSpPr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F1DAFD02-EA1B-A1D9-F2D0-8B3FF5AE226A}"/>
                  </a:ext>
                </a:extLst>
              </p:cNvPr>
              <p:cNvSpPr txBox="1"/>
              <p:nvPr/>
            </p:nvSpPr>
            <p:spPr>
              <a:xfrm>
                <a:off x="2315936" y="1415534"/>
                <a:ext cx="756012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it-IT" sz="3600" dirty="0">
                    <a:solidFill>
                      <a:srgbClr val="003F7D"/>
                    </a:solidFill>
                    <a:latin typeface="+mj-lt"/>
                    <a:ea typeface="Inter Bold" panose="02000503000000020004" pitchFamily="2" charset="0"/>
                  </a:rPr>
                  <a:t>Grazie a tutti per l’attenzione!</a:t>
                </a:r>
              </a:p>
            </p:txBody>
          </p:sp>
          <p:cxnSp>
            <p:nvCxnSpPr>
              <p:cNvPr id="6" name="Connettore diritto 5">
                <a:extLst>
                  <a:ext uri="{FF2B5EF4-FFF2-40B4-BE49-F238E27FC236}">
                    <a16:creationId xmlns:a16="http://schemas.microsoft.com/office/drawing/2014/main" id="{1A865EA9-6859-65C8-AAD6-5C1F1258D2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56000" y="2112865"/>
                <a:ext cx="6480000" cy="0"/>
              </a:xfrm>
              <a:prstGeom prst="line">
                <a:avLst/>
              </a:prstGeom>
              <a:ln w="2540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77B02620-2378-9BD1-4490-D25C01776A1A}"/>
                </a:ext>
              </a:extLst>
            </p:cNvPr>
            <p:cNvSpPr txBox="1"/>
            <p:nvPr/>
          </p:nvSpPr>
          <p:spPr>
            <a:xfrm>
              <a:off x="2856000" y="3105510"/>
              <a:ext cx="6719321" cy="7012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it-IT" sz="1400" dirty="0">
                  <a:latin typeface="+mj-lt"/>
                </a:rPr>
                <a:t>Repo GitHub: </a:t>
              </a:r>
              <a:r>
                <a:rPr lang="it-IT" sz="1400" dirty="0">
                  <a:solidFill>
                    <a:srgbClr val="2E75B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https://github.com/luigi-gentile/meteosense-app </a:t>
              </a:r>
              <a:endParaRPr lang="it-IT" sz="1400" dirty="0">
                <a:solidFill>
                  <a:srgbClr val="2E75B6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it-IT" sz="1400" dirty="0">
                  <a:latin typeface="+mj-lt"/>
                </a:rPr>
                <a:t>Repo </a:t>
              </a:r>
              <a:r>
                <a:rPr lang="it-IT" sz="1400" dirty="0" err="1">
                  <a:latin typeface="+mj-lt"/>
                </a:rPr>
                <a:t>DockerHub</a:t>
              </a:r>
              <a:r>
                <a:rPr lang="it-IT" sz="1400" dirty="0">
                  <a:latin typeface="+mj-lt"/>
                </a:rPr>
                <a:t>: </a:t>
              </a:r>
              <a:r>
                <a:rPr lang="it-IT" sz="1400" dirty="0">
                  <a:solidFill>
                    <a:srgbClr val="2E75B6"/>
                  </a:solidFill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https://hub.docker.com/r/luigigentile/meteosense-app</a:t>
              </a:r>
              <a:endParaRPr lang="it-IT" sz="1400" dirty="0">
                <a:solidFill>
                  <a:srgbClr val="2E75B6"/>
                </a:solidFill>
              </a:endParaRPr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2B2BB7E3-0556-A130-4E5B-1EC53D00EE8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088" t="10529" r="653" b="-29"/>
          <a:stretch/>
        </p:blipFill>
        <p:spPr>
          <a:xfrm>
            <a:off x="4656000" y="4782785"/>
            <a:ext cx="2880000" cy="50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59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0FA3CB-6144-EEEB-1568-263BC3705244}"/>
              </a:ext>
            </a:extLst>
          </p:cNvPr>
          <p:cNvSpPr txBox="1"/>
          <p:nvPr/>
        </p:nvSpPr>
        <p:spPr>
          <a:xfrm>
            <a:off x="291600" y="342000"/>
            <a:ext cx="5839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Outline: tematiche affrontate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F14DA317-E956-6D77-2158-40F8E74DC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3</a:t>
            </a:fld>
            <a:endParaRPr lang="it-IT" dirty="0"/>
          </a:p>
        </p:txBody>
      </p:sp>
      <p:sp>
        <p:nvSpPr>
          <p:cNvPr id="32" name="Google Shape;521;p31">
            <a:extLst>
              <a:ext uri="{FF2B5EF4-FFF2-40B4-BE49-F238E27FC236}">
                <a16:creationId xmlns:a16="http://schemas.microsoft.com/office/drawing/2014/main" id="{739296F2-715E-EBB3-7141-006D7400FB5F}"/>
              </a:ext>
            </a:extLst>
          </p:cNvPr>
          <p:cNvSpPr/>
          <p:nvPr/>
        </p:nvSpPr>
        <p:spPr>
          <a:xfrm>
            <a:off x="4099997" y="1611148"/>
            <a:ext cx="1353492" cy="1305263"/>
          </a:xfrm>
          <a:prstGeom prst="homePlate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522;p31">
            <a:extLst>
              <a:ext uri="{FF2B5EF4-FFF2-40B4-BE49-F238E27FC236}">
                <a16:creationId xmlns:a16="http://schemas.microsoft.com/office/drawing/2014/main" id="{D04431B2-66E2-728D-48C4-B60EF848CBAF}"/>
              </a:ext>
            </a:extLst>
          </p:cNvPr>
          <p:cNvSpPr/>
          <p:nvPr/>
        </p:nvSpPr>
        <p:spPr>
          <a:xfrm>
            <a:off x="2007130" y="1614473"/>
            <a:ext cx="2010045" cy="130526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dirty="0">
                <a:solidFill>
                  <a:schemeClr val="bg1"/>
                </a:solidFill>
                <a:latin typeface="Eloquia Display ExtBd" pitchFamily="50" charset="0"/>
              </a:rPr>
              <a:t>FUNCTIONAL ANALYSIS</a:t>
            </a:r>
          </a:p>
        </p:txBody>
      </p:sp>
      <p:sp>
        <p:nvSpPr>
          <p:cNvPr id="34" name="Google Shape;524;p31">
            <a:extLst>
              <a:ext uri="{FF2B5EF4-FFF2-40B4-BE49-F238E27FC236}">
                <a16:creationId xmlns:a16="http://schemas.microsoft.com/office/drawing/2014/main" id="{1B6723B0-DF87-6705-386A-D43F664490DB}"/>
              </a:ext>
            </a:extLst>
          </p:cNvPr>
          <p:cNvSpPr/>
          <p:nvPr/>
        </p:nvSpPr>
        <p:spPr>
          <a:xfrm>
            <a:off x="602050" y="1614699"/>
            <a:ext cx="1322258" cy="130479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ysClr val="windowText" lastClr="000000"/>
              </a:solidFill>
            </a:endParaRPr>
          </a:p>
        </p:txBody>
      </p:sp>
      <p:sp>
        <p:nvSpPr>
          <p:cNvPr id="35" name="Google Shape;525;p31">
            <a:extLst>
              <a:ext uri="{FF2B5EF4-FFF2-40B4-BE49-F238E27FC236}">
                <a16:creationId xmlns:a16="http://schemas.microsoft.com/office/drawing/2014/main" id="{190654F8-FAE6-4A4E-0BB3-79389A08D244}"/>
              </a:ext>
            </a:extLst>
          </p:cNvPr>
          <p:cNvSpPr/>
          <p:nvPr/>
        </p:nvSpPr>
        <p:spPr>
          <a:xfrm>
            <a:off x="4110641" y="3026392"/>
            <a:ext cx="1353492" cy="1305263"/>
          </a:xfrm>
          <a:prstGeom prst="homePlate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526;p31">
            <a:extLst>
              <a:ext uri="{FF2B5EF4-FFF2-40B4-BE49-F238E27FC236}">
                <a16:creationId xmlns:a16="http://schemas.microsoft.com/office/drawing/2014/main" id="{9D2C1162-311F-B4B9-01A3-00636647B159}"/>
              </a:ext>
            </a:extLst>
          </p:cNvPr>
          <p:cNvSpPr/>
          <p:nvPr/>
        </p:nvSpPr>
        <p:spPr>
          <a:xfrm>
            <a:off x="2012452" y="3026392"/>
            <a:ext cx="2010045" cy="130526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it-IT" dirty="0">
                <a:solidFill>
                  <a:schemeClr val="bg1"/>
                </a:solidFill>
                <a:latin typeface="Eloquia Display ExtBd" pitchFamily="50" charset="0"/>
              </a:rPr>
              <a:t>SOFTWARE DEVELOPMENT</a:t>
            </a:r>
            <a:endParaRPr dirty="0">
              <a:solidFill>
                <a:schemeClr val="bg1"/>
              </a:solidFill>
              <a:latin typeface="Eloquia Display ExtBd" pitchFamily="50" charset="0"/>
            </a:endParaRPr>
          </a:p>
        </p:txBody>
      </p:sp>
      <p:sp>
        <p:nvSpPr>
          <p:cNvPr id="37" name="Google Shape;527;p31">
            <a:extLst>
              <a:ext uri="{FF2B5EF4-FFF2-40B4-BE49-F238E27FC236}">
                <a16:creationId xmlns:a16="http://schemas.microsoft.com/office/drawing/2014/main" id="{FCBD46E0-66F9-E73E-F002-A65783AE9538}"/>
              </a:ext>
            </a:extLst>
          </p:cNvPr>
          <p:cNvSpPr/>
          <p:nvPr/>
        </p:nvSpPr>
        <p:spPr>
          <a:xfrm>
            <a:off x="602050" y="3026619"/>
            <a:ext cx="1322258" cy="1304793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38" name="Google Shape;529;p31">
            <a:extLst>
              <a:ext uri="{FF2B5EF4-FFF2-40B4-BE49-F238E27FC236}">
                <a16:creationId xmlns:a16="http://schemas.microsoft.com/office/drawing/2014/main" id="{5D1F0F7D-5A9E-57B0-02FE-F83692F50181}"/>
              </a:ext>
            </a:extLst>
          </p:cNvPr>
          <p:cNvSpPr/>
          <p:nvPr/>
        </p:nvSpPr>
        <p:spPr>
          <a:xfrm>
            <a:off x="4110641" y="4441404"/>
            <a:ext cx="1353492" cy="1305263"/>
          </a:xfrm>
          <a:prstGeom prst="homePlate">
            <a:avLst>
              <a:gd name="adj" fmla="val 50000"/>
            </a:avLst>
          </a:prstGeom>
          <a:solidFill>
            <a:srgbClr val="0092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530;p31">
            <a:extLst>
              <a:ext uri="{FF2B5EF4-FFF2-40B4-BE49-F238E27FC236}">
                <a16:creationId xmlns:a16="http://schemas.microsoft.com/office/drawing/2014/main" id="{81ED4755-FE21-AB53-BBF8-C7947B89041F}"/>
              </a:ext>
            </a:extLst>
          </p:cNvPr>
          <p:cNvSpPr/>
          <p:nvPr/>
        </p:nvSpPr>
        <p:spPr>
          <a:xfrm>
            <a:off x="2007130" y="4441404"/>
            <a:ext cx="2010045" cy="1305263"/>
          </a:xfrm>
          <a:prstGeom prst="rect">
            <a:avLst/>
          </a:prstGeom>
          <a:solidFill>
            <a:srgbClr val="0092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  <a:latin typeface="Eloquia Display ExtBd" pitchFamily="50" charset="0"/>
              </a:rPr>
              <a:t>DOCKERIZE</a:t>
            </a:r>
            <a:endParaRPr dirty="0">
              <a:solidFill>
                <a:schemeClr val="bg1"/>
              </a:solidFill>
              <a:latin typeface="Eloquia Display ExtBd" pitchFamily="50" charset="0"/>
            </a:endParaRPr>
          </a:p>
        </p:txBody>
      </p:sp>
      <p:sp>
        <p:nvSpPr>
          <p:cNvPr id="40" name="Google Shape;531;p31">
            <a:extLst>
              <a:ext uri="{FF2B5EF4-FFF2-40B4-BE49-F238E27FC236}">
                <a16:creationId xmlns:a16="http://schemas.microsoft.com/office/drawing/2014/main" id="{F132C4D1-3909-6A5F-CF36-4D51A71B786E}"/>
              </a:ext>
            </a:extLst>
          </p:cNvPr>
          <p:cNvSpPr/>
          <p:nvPr/>
        </p:nvSpPr>
        <p:spPr>
          <a:xfrm>
            <a:off x="602050" y="4441874"/>
            <a:ext cx="1322258" cy="1304793"/>
          </a:xfrm>
          <a:prstGeom prst="rect">
            <a:avLst/>
          </a:prstGeom>
          <a:solidFill>
            <a:srgbClr val="0092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41" name="Google Shape;540;p31">
            <a:extLst>
              <a:ext uri="{FF2B5EF4-FFF2-40B4-BE49-F238E27FC236}">
                <a16:creationId xmlns:a16="http://schemas.microsoft.com/office/drawing/2014/main" id="{87D7711F-8CDD-353E-9A6F-43D350373C4B}"/>
              </a:ext>
            </a:extLst>
          </p:cNvPr>
          <p:cNvSpPr/>
          <p:nvPr/>
        </p:nvSpPr>
        <p:spPr>
          <a:xfrm>
            <a:off x="5104170" y="1611148"/>
            <a:ext cx="1088694" cy="1305263"/>
          </a:xfrm>
          <a:prstGeom prst="chevron">
            <a:avLst>
              <a:gd name="adj" fmla="val 50009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541;p31">
            <a:extLst>
              <a:ext uri="{FF2B5EF4-FFF2-40B4-BE49-F238E27FC236}">
                <a16:creationId xmlns:a16="http://schemas.microsoft.com/office/drawing/2014/main" id="{BD6A04B3-9994-2F9A-E76A-DEBFCCAFB481}"/>
              </a:ext>
            </a:extLst>
          </p:cNvPr>
          <p:cNvSpPr/>
          <p:nvPr/>
        </p:nvSpPr>
        <p:spPr>
          <a:xfrm>
            <a:off x="5104170" y="3026046"/>
            <a:ext cx="1088694" cy="1305263"/>
          </a:xfrm>
          <a:prstGeom prst="chevron">
            <a:avLst>
              <a:gd name="adj" fmla="val 50009"/>
            </a:avLst>
          </a:prstGeom>
          <a:solidFill>
            <a:srgbClr val="0070C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542;p31">
            <a:extLst>
              <a:ext uri="{FF2B5EF4-FFF2-40B4-BE49-F238E27FC236}">
                <a16:creationId xmlns:a16="http://schemas.microsoft.com/office/drawing/2014/main" id="{9AB6261F-EE1F-7A5B-BD2D-071C2B3312AF}"/>
              </a:ext>
            </a:extLst>
          </p:cNvPr>
          <p:cNvSpPr/>
          <p:nvPr/>
        </p:nvSpPr>
        <p:spPr>
          <a:xfrm>
            <a:off x="5104170" y="4441404"/>
            <a:ext cx="1088694" cy="1305263"/>
          </a:xfrm>
          <a:prstGeom prst="chevron">
            <a:avLst>
              <a:gd name="adj" fmla="val 50009"/>
            </a:avLst>
          </a:prstGeom>
          <a:solidFill>
            <a:srgbClr val="0092A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522;p31">
            <a:extLst>
              <a:ext uri="{FF2B5EF4-FFF2-40B4-BE49-F238E27FC236}">
                <a16:creationId xmlns:a16="http://schemas.microsoft.com/office/drawing/2014/main" id="{381443D5-495B-06A3-EAF7-368DA07765F2}"/>
              </a:ext>
            </a:extLst>
          </p:cNvPr>
          <p:cNvSpPr/>
          <p:nvPr/>
        </p:nvSpPr>
        <p:spPr>
          <a:xfrm>
            <a:off x="6425712" y="1589995"/>
            <a:ext cx="5164238" cy="130171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it-IT" sz="1600" b="1" dirty="0">
                <a:solidFill>
                  <a:srgbClr val="000000"/>
                </a:solidFill>
                <a:latin typeface="Inter Black Italic" panose="02000503000000020004" pitchFamily="2" charset="0"/>
                <a:ea typeface="Inter Black Italic" panose="02000503000000020004" pitchFamily="2" charset="0"/>
                <a:cs typeface="Arial" panose="020B0604020202020204" pitchFamily="34" charset="0"/>
              </a:rPr>
              <a:t>L'analisi funzionale </a:t>
            </a:r>
            <a:r>
              <a:rPr lang="it-IT" sz="1600" dirty="0">
                <a:solidFill>
                  <a:srgbClr val="000000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Arial" panose="020B0604020202020204" pitchFamily="34" charset="0"/>
              </a:rPr>
              <a:t>identifica i processi che andranno a comporre il sistema informativo, cioè le risorse e le procedure attraverso le quali vengono scambiate le informazioni.</a:t>
            </a:r>
          </a:p>
        </p:txBody>
      </p:sp>
      <p:sp>
        <p:nvSpPr>
          <p:cNvPr id="46" name="Google Shape;522;p31">
            <a:extLst>
              <a:ext uri="{FF2B5EF4-FFF2-40B4-BE49-F238E27FC236}">
                <a16:creationId xmlns:a16="http://schemas.microsoft.com/office/drawing/2014/main" id="{5C61A416-2485-EAB3-4C29-A38990FFF415}"/>
              </a:ext>
            </a:extLst>
          </p:cNvPr>
          <p:cNvSpPr/>
          <p:nvPr/>
        </p:nvSpPr>
        <p:spPr>
          <a:xfrm>
            <a:off x="6425712" y="3005125"/>
            <a:ext cx="5164238" cy="1326184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it-IT" sz="1600" dirty="0">
                <a:solidFill>
                  <a:srgbClr val="000000"/>
                </a:solidFill>
                <a:latin typeface="Inter Black Italic" panose="02000503000000020004" pitchFamily="2" charset="0"/>
                <a:ea typeface="Inter Black Italic" panose="02000503000000020004" pitchFamily="2" charset="0"/>
                <a:cs typeface="Arial" panose="020B0604020202020204" pitchFamily="34" charset="0"/>
              </a:rPr>
              <a:t>L’implementazione e lo sviluppo software </a:t>
            </a:r>
            <a:r>
              <a:rPr lang="it-IT" sz="1600" dirty="0">
                <a:solidFill>
                  <a:srgbClr val="000000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Arial" panose="020B0604020202020204" pitchFamily="34" charset="0"/>
              </a:rPr>
              <a:t>di un applicativo sono le fasi cruciali in cui vengono realizzate le procedure e le funzionalità identificate nella fase di analisi</a:t>
            </a:r>
            <a:r>
              <a:rPr lang="it-IT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48" name="Google Shape;522;p31">
            <a:extLst>
              <a:ext uri="{FF2B5EF4-FFF2-40B4-BE49-F238E27FC236}">
                <a16:creationId xmlns:a16="http://schemas.microsoft.com/office/drawing/2014/main" id="{52A44477-96AC-F574-02BC-92482D8A6A8A}"/>
              </a:ext>
            </a:extLst>
          </p:cNvPr>
          <p:cNvSpPr/>
          <p:nvPr/>
        </p:nvSpPr>
        <p:spPr>
          <a:xfrm>
            <a:off x="6425712" y="4444729"/>
            <a:ext cx="5164238" cy="1301938"/>
          </a:xfrm>
          <a:prstGeom prst="rect">
            <a:avLst/>
          </a:prstGeom>
          <a:solidFill>
            <a:srgbClr val="0092A2">
              <a:alpha val="3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it-IT" altLang="it-IT" sz="1600" b="1" dirty="0">
                <a:solidFill>
                  <a:srgbClr val="000000"/>
                </a:solidFill>
                <a:latin typeface="Inter Black Italic" panose="02000503000000020004" pitchFamily="2" charset="0"/>
                <a:ea typeface="Inter Black Italic" panose="02000503000000020004" pitchFamily="2" charset="0"/>
              </a:rPr>
              <a:t>La creazione di </a:t>
            </a:r>
            <a:r>
              <a:rPr kumimoji="0" lang="it-IT" altLang="it-IT" sz="16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nter Black Italic" panose="02000503000000020004" pitchFamily="2" charset="0"/>
                <a:ea typeface="Inter Black Italic" panose="02000503000000020004" pitchFamily="2" charset="0"/>
              </a:rPr>
              <a:t>immagini Docker </a:t>
            </a:r>
            <a:r>
              <a:rPr kumimoji="0" lang="it-IT" altLang="it-IT" sz="16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</a:rPr>
              <a:t>garantisce che l'applicazione funzioni in modo coerente su qualsiasi dispositivo, senza dipendere da delle configurazioni specifiche.</a:t>
            </a:r>
          </a:p>
        </p:txBody>
      </p:sp>
      <p:pic>
        <p:nvPicPr>
          <p:cNvPr id="50" name="Immagine 49">
            <a:extLst>
              <a:ext uri="{FF2B5EF4-FFF2-40B4-BE49-F238E27FC236}">
                <a16:creationId xmlns:a16="http://schemas.microsoft.com/office/drawing/2014/main" id="{32867D16-A93B-29C3-A815-AD671717D292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632" y="3242627"/>
            <a:ext cx="872564" cy="872564"/>
          </a:xfrm>
          <a:prstGeom prst="rect">
            <a:avLst/>
          </a:prstGeom>
          <a:noFill/>
        </p:spPr>
      </p:pic>
      <p:pic>
        <p:nvPicPr>
          <p:cNvPr id="53" name="Immagine 52">
            <a:extLst>
              <a:ext uri="{FF2B5EF4-FFF2-40B4-BE49-F238E27FC236}">
                <a16:creationId xmlns:a16="http://schemas.microsoft.com/office/drawing/2014/main" id="{EF907D62-E046-38EF-1A50-ADD3CA5A3B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1989" y="1761651"/>
            <a:ext cx="1010905" cy="1010905"/>
          </a:xfrm>
          <a:prstGeom prst="rect">
            <a:avLst/>
          </a:prstGeom>
          <a:noFill/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CDCF1414-DB6E-0B9C-D280-A3786BF9243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5632" y="4781351"/>
            <a:ext cx="871200" cy="62536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776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0FA3CB-6144-EEEB-1568-263BC3705244}"/>
              </a:ext>
            </a:extLst>
          </p:cNvPr>
          <p:cNvSpPr txBox="1"/>
          <p:nvPr/>
        </p:nvSpPr>
        <p:spPr>
          <a:xfrm>
            <a:off x="291600" y="342000"/>
            <a:ext cx="40494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Team e competenze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6EE5D49-3E93-292B-6383-EAFA3C590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4</a:t>
            </a:fld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935EF2C1-2223-75F0-E6B7-8E4EC891A9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5484"/>
          <a:stretch/>
        </p:blipFill>
        <p:spPr>
          <a:xfrm>
            <a:off x="2670981" y="1249782"/>
            <a:ext cx="1698181" cy="1698181"/>
          </a:xfrm>
          <a:prstGeom prst="flowChartConnector">
            <a:avLst/>
          </a:prstGeom>
          <a:ln w="19050">
            <a:solidFill>
              <a:srgbClr val="003F7D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0ABD479-6ABA-583B-F490-D4331F33DC5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2123" t="4817" r="37027" b="63810"/>
          <a:stretch/>
        </p:blipFill>
        <p:spPr>
          <a:xfrm>
            <a:off x="7631172" y="1249782"/>
            <a:ext cx="1698180" cy="1698181"/>
          </a:xfrm>
          <a:prstGeom prst="flowChartConnector">
            <a:avLst/>
          </a:prstGeom>
          <a:ln w="19050">
            <a:solidFill>
              <a:srgbClr val="003F7D"/>
            </a:solidFill>
          </a:ln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08094C-4F8F-0C73-F86D-D060317689E8}"/>
              </a:ext>
            </a:extLst>
          </p:cNvPr>
          <p:cNvSpPr txBox="1"/>
          <p:nvPr/>
        </p:nvSpPr>
        <p:spPr>
          <a:xfrm>
            <a:off x="2506123" y="2965242"/>
            <a:ext cx="199371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>
                <a:solidFill>
                  <a:srgbClr val="000000"/>
                </a:solidFill>
                <a:latin typeface="Eloquia Display ExtBd" pitchFamily="50" charset="0"/>
              </a:rPr>
              <a:t>Alessandro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D5D75FF-AF95-A57A-A53D-33A525629C6B}"/>
              </a:ext>
            </a:extLst>
          </p:cNvPr>
          <p:cNvSpPr txBox="1"/>
          <p:nvPr/>
        </p:nvSpPr>
        <p:spPr>
          <a:xfrm>
            <a:off x="7992837" y="2965241"/>
            <a:ext cx="97484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>
                <a:solidFill>
                  <a:srgbClr val="000000"/>
                </a:solidFill>
                <a:latin typeface="Eloquia Display ExtBd" pitchFamily="50" charset="0"/>
              </a:rPr>
              <a:t>Luigi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99E515E-FB93-C410-95CA-615603C2091D}"/>
              </a:ext>
            </a:extLst>
          </p:cNvPr>
          <p:cNvSpPr txBox="1"/>
          <p:nvPr/>
        </p:nvSpPr>
        <p:spPr>
          <a:xfrm>
            <a:off x="2229553" y="3429000"/>
            <a:ext cx="2581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92A2"/>
                </a:solidFill>
                <a:latin typeface="Eloquia Display ExtBd" pitchFamily="50" charset="0"/>
              </a:rPr>
              <a:t>Project Manager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F62E0A2-80B7-E50F-2FF0-CD3636E87CA7}"/>
              </a:ext>
            </a:extLst>
          </p:cNvPr>
          <p:cNvSpPr txBox="1"/>
          <p:nvPr/>
        </p:nvSpPr>
        <p:spPr>
          <a:xfrm>
            <a:off x="6998070" y="3429000"/>
            <a:ext cx="2964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92A2"/>
                </a:solidFill>
                <a:latin typeface="Eloquia Display ExtBd" pitchFamily="50" charset="0"/>
              </a:rPr>
              <a:t>Technical Manager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F1C9595-1B20-8751-FA3A-4A61B5251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000" y="4329089"/>
            <a:ext cx="364979" cy="36497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4370F10-46FB-AFCF-5981-395A79510860}"/>
              </a:ext>
            </a:extLst>
          </p:cNvPr>
          <p:cNvSpPr txBox="1"/>
          <p:nvPr/>
        </p:nvSpPr>
        <p:spPr>
          <a:xfrm>
            <a:off x="2792088" y="4329089"/>
            <a:ext cx="18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000000"/>
                </a:solidFill>
                <a:latin typeface="Eloquia Display ExtBd" pitchFamily="50" charset="0"/>
              </a:rPr>
              <a:t>HTML-CSS-JS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9B814980-D3AB-345D-DC11-8D78FE2A50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000" y="4957912"/>
            <a:ext cx="364979" cy="36497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8AB3ED1-011B-53EF-B0CC-48F21E23D23C}"/>
              </a:ext>
            </a:extLst>
          </p:cNvPr>
          <p:cNvSpPr txBox="1"/>
          <p:nvPr/>
        </p:nvSpPr>
        <p:spPr>
          <a:xfrm>
            <a:off x="2792088" y="4957912"/>
            <a:ext cx="18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0000"/>
                </a:solidFill>
                <a:latin typeface="Eloquia Display ExtBd" pitchFamily="50" charset="0"/>
              </a:rPr>
              <a:t>STACK MERN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82B9FDF-601A-D1C9-74C0-ABD5CD67F8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10000" y="5582382"/>
            <a:ext cx="364979" cy="36497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715F0D7-963F-EDEE-F5F2-287FF66558D0}"/>
              </a:ext>
            </a:extLst>
          </p:cNvPr>
          <p:cNvSpPr txBox="1"/>
          <p:nvPr/>
        </p:nvSpPr>
        <p:spPr>
          <a:xfrm>
            <a:off x="2792088" y="5582382"/>
            <a:ext cx="18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0000"/>
                </a:solidFill>
                <a:latin typeface="Eloquia Display ExtBd" pitchFamily="50" charset="0"/>
              </a:rPr>
              <a:t>PYTHON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5571DD6C-3E7C-1647-CCA2-2B3248995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0188" y="4371702"/>
            <a:ext cx="364979" cy="36497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D42804C-7EB1-3B7A-4DB9-5403DC0558FC}"/>
              </a:ext>
            </a:extLst>
          </p:cNvPr>
          <p:cNvSpPr txBox="1"/>
          <p:nvPr/>
        </p:nvSpPr>
        <p:spPr>
          <a:xfrm>
            <a:off x="7752276" y="4371702"/>
            <a:ext cx="18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0000"/>
                </a:solidFill>
                <a:latin typeface="Eloquia Display ExtBd" pitchFamily="50" charset="0"/>
              </a:rPr>
              <a:t>HTML-CSS-JS</a:t>
            </a:r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999A61C4-3BC9-A965-80D2-EE7F192D6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0188" y="5000525"/>
            <a:ext cx="364979" cy="364979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BB553FC-C5C1-E3F4-3364-7175ABC7E877}"/>
              </a:ext>
            </a:extLst>
          </p:cNvPr>
          <p:cNvSpPr txBox="1"/>
          <p:nvPr/>
        </p:nvSpPr>
        <p:spPr>
          <a:xfrm>
            <a:off x="7752276" y="5000525"/>
            <a:ext cx="18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0000"/>
                </a:solidFill>
                <a:latin typeface="Eloquia Display ExtBd" pitchFamily="50" charset="0"/>
              </a:rPr>
              <a:t>STACK MERN</a:t>
            </a:r>
          </a:p>
        </p:txBody>
      </p:sp>
      <p:pic>
        <p:nvPicPr>
          <p:cNvPr id="20" name="Immagine 19">
            <a:extLst>
              <a:ext uri="{FF2B5EF4-FFF2-40B4-BE49-F238E27FC236}">
                <a16:creationId xmlns:a16="http://schemas.microsoft.com/office/drawing/2014/main" id="{5F40FDBC-5211-3C72-E7DE-BC63826A30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70188" y="5624995"/>
            <a:ext cx="364979" cy="36497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2683F7C-0DF0-A6F5-63E5-25D43ABD7571}"/>
              </a:ext>
            </a:extLst>
          </p:cNvPr>
          <p:cNvSpPr txBox="1"/>
          <p:nvPr/>
        </p:nvSpPr>
        <p:spPr>
          <a:xfrm>
            <a:off x="7752276" y="5624995"/>
            <a:ext cx="1838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rgbClr val="000000"/>
                </a:solidFill>
                <a:latin typeface="Eloquia Display ExtBd" pitchFamily="50" charset="0"/>
              </a:rPr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482995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0FA3CB-6144-EEEB-1568-263BC3705244}"/>
              </a:ext>
            </a:extLst>
          </p:cNvPr>
          <p:cNvSpPr txBox="1"/>
          <p:nvPr/>
        </p:nvSpPr>
        <p:spPr>
          <a:xfrm>
            <a:off x="291600" y="342000"/>
            <a:ext cx="84902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Diagramma di Gantt: schedulazione attività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93D031CA-0A9C-DE8B-E2CF-C3768BC8A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5</a:t>
            </a:fld>
            <a:endParaRPr lang="it-IT" dirty="0"/>
          </a:p>
        </p:txBody>
      </p:sp>
      <p:grpSp>
        <p:nvGrpSpPr>
          <p:cNvPr id="123" name="Gruppo 122">
            <a:extLst>
              <a:ext uri="{FF2B5EF4-FFF2-40B4-BE49-F238E27FC236}">
                <a16:creationId xmlns:a16="http://schemas.microsoft.com/office/drawing/2014/main" id="{4408D74B-C44E-E826-EEAA-6C6FBAFDB167}"/>
              </a:ext>
            </a:extLst>
          </p:cNvPr>
          <p:cNvGrpSpPr/>
          <p:nvPr/>
        </p:nvGrpSpPr>
        <p:grpSpPr>
          <a:xfrm>
            <a:off x="387214" y="1226925"/>
            <a:ext cx="11546579" cy="4829274"/>
            <a:chOff x="387214" y="1203271"/>
            <a:chExt cx="11546579" cy="4829274"/>
          </a:xfrm>
        </p:grpSpPr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6F99835B-AB10-4192-FC13-E8F0CB2FECAD}"/>
                </a:ext>
              </a:extLst>
            </p:cNvPr>
            <p:cNvSpPr txBox="1">
              <a:spLocks/>
            </p:cNvSpPr>
            <p:nvPr/>
          </p:nvSpPr>
          <p:spPr>
            <a:xfrm>
              <a:off x="5725924" y="1203271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000000"/>
                  </a:solidFill>
                  <a:latin typeface="+mj-lt"/>
                </a:rPr>
                <a:t>Apr</a:t>
              </a:r>
              <a:endParaRPr lang="it-IT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C8739715-49EC-1FE0-20DC-1B3C5E6FB6DC}"/>
                </a:ext>
              </a:extLst>
            </p:cNvPr>
            <p:cNvSpPr txBox="1">
              <a:spLocks/>
            </p:cNvSpPr>
            <p:nvPr/>
          </p:nvSpPr>
          <p:spPr>
            <a:xfrm>
              <a:off x="9383663" y="1203271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000000"/>
                  </a:solidFill>
                  <a:latin typeface="+mj-lt"/>
                </a:rPr>
                <a:t>Mag</a:t>
              </a:r>
              <a:endParaRPr lang="it-IT" dirty="0">
                <a:solidFill>
                  <a:srgbClr val="000000"/>
                </a:solidFill>
                <a:latin typeface="+mj-lt"/>
              </a:endParaRPr>
            </a:p>
          </p:txBody>
        </p:sp>
        <p:sp>
          <p:nvSpPr>
            <p:cNvPr id="6" name="Rettangolo 5">
              <a:extLst>
                <a:ext uri="{FF2B5EF4-FFF2-40B4-BE49-F238E27FC236}">
                  <a16:creationId xmlns:a16="http://schemas.microsoft.com/office/drawing/2014/main" id="{B70B4099-22E3-8B46-0EAF-55E9CFF19F2C}"/>
                </a:ext>
              </a:extLst>
            </p:cNvPr>
            <p:cNvSpPr>
              <a:spLocks/>
            </p:cNvSpPr>
            <p:nvPr/>
          </p:nvSpPr>
          <p:spPr>
            <a:xfrm>
              <a:off x="387214" y="3396253"/>
              <a:ext cx="1512000" cy="1422400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rgbClr val="003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  <a:latin typeface="Eloquia Display ExtBd" pitchFamily="50" charset="0"/>
                </a:rPr>
                <a:t>Sviluppo software</a:t>
              </a:r>
            </a:p>
          </p:txBody>
        </p:sp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C1089E35-3B3B-5D3C-187E-1B54D4AE2257}"/>
                </a:ext>
              </a:extLst>
            </p:cNvPr>
            <p:cNvSpPr>
              <a:spLocks/>
            </p:cNvSpPr>
            <p:nvPr/>
          </p:nvSpPr>
          <p:spPr>
            <a:xfrm>
              <a:off x="387214" y="1974978"/>
              <a:ext cx="1512000" cy="1422400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rgbClr val="003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  <a:latin typeface="Eloquia Display ExtBd" pitchFamily="50" charset="0"/>
                </a:rPr>
                <a:t>Analisi funzionale</a:t>
              </a:r>
            </a:p>
          </p:txBody>
        </p:sp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FA061BB9-E384-672D-B91B-706C90634EE9}"/>
                </a:ext>
              </a:extLst>
            </p:cNvPr>
            <p:cNvSpPr>
              <a:spLocks/>
            </p:cNvSpPr>
            <p:nvPr/>
          </p:nvSpPr>
          <p:spPr>
            <a:xfrm>
              <a:off x="387214" y="4817528"/>
              <a:ext cx="1512000" cy="837200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rgbClr val="003F7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>
                  <a:solidFill>
                    <a:schemeClr val="bg1"/>
                  </a:solidFill>
                  <a:latin typeface="Eloquia Display ExtBd" pitchFamily="50" charset="0"/>
                </a:rPr>
                <a:t>Docker e </a:t>
              </a:r>
              <a:r>
                <a:rPr lang="it-IT" sz="1600" dirty="0" err="1">
                  <a:solidFill>
                    <a:schemeClr val="bg1"/>
                  </a:solidFill>
                  <a:latin typeface="Eloquia Display ExtBd" pitchFamily="50" charset="0"/>
                </a:rPr>
                <a:t>Grafana</a:t>
              </a:r>
              <a:endParaRPr lang="it-IT" sz="1400" dirty="0"/>
            </a:p>
          </p:txBody>
        </p:sp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6085ABBC-B9CE-EBD0-BD6C-E7D5C272BF3E}"/>
                </a:ext>
              </a:extLst>
            </p:cNvPr>
            <p:cNvSpPr>
              <a:spLocks/>
            </p:cNvSpPr>
            <p:nvPr/>
          </p:nvSpPr>
          <p:spPr>
            <a:xfrm>
              <a:off x="1992996" y="1974978"/>
              <a:ext cx="2396652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E1912B14-5C0C-0FBB-B2C8-2EF3A43C6DE3}"/>
                </a:ext>
              </a:extLst>
            </p:cNvPr>
            <p:cNvSpPr>
              <a:spLocks/>
            </p:cNvSpPr>
            <p:nvPr/>
          </p:nvSpPr>
          <p:spPr>
            <a:xfrm>
              <a:off x="1992996" y="3396253"/>
              <a:ext cx="2396652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078BF014-D9D8-CBA9-DB07-0B41C0305502}"/>
                </a:ext>
              </a:extLst>
            </p:cNvPr>
            <p:cNvSpPr>
              <a:spLocks/>
            </p:cNvSpPr>
            <p:nvPr/>
          </p:nvSpPr>
          <p:spPr>
            <a:xfrm>
              <a:off x="1992996" y="4817528"/>
              <a:ext cx="2396652" cy="8372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12A8175D-4B3D-747A-48E7-476219C32861}"/>
                </a:ext>
              </a:extLst>
            </p:cNvPr>
            <p:cNvSpPr>
              <a:spLocks/>
            </p:cNvSpPr>
            <p:nvPr/>
          </p:nvSpPr>
          <p:spPr>
            <a:xfrm>
              <a:off x="4483430" y="1974978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C8531864-13BA-6E5F-CD64-29BD4B1AA9B5}"/>
                </a:ext>
              </a:extLst>
            </p:cNvPr>
            <p:cNvSpPr>
              <a:spLocks/>
            </p:cNvSpPr>
            <p:nvPr/>
          </p:nvSpPr>
          <p:spPr>
            <a:xfrm>
              <a:off x="4483430" y="3396253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3" name="Rettangolo 32">
              <a:extLst>
                <a:ext uri="{FF2B5EF4-FFF2-40B4-BE49-F238E27FC236}">
                  <a16:creationId xmlns:a16="http://schemas.microsoft.com/office/drawing/2014/main" id="{366DB1BB-0578-99BB-B32A-C1B8D4B4DCB3}"/>
                </a:ext>
              </a:extLst>
            </p:cNvPr>
            <p:cNvSpPr>
              <a:spLocks/>
            </p:cNvSpPr>
            <p:nvPr/>
          </p:nvSpPr>
          <p:spPr>
            <a:xfrm>
              <a:off x="4483430" y="4817528"/>
              <a:ext cx="917769" cy="8372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24D1C39E-8952-385B-609C-6A321E4D5F32}"/>
                </a:ext>
              </a:extLst>
            </p:cNvPr>
            <p:cNvSpPr>
              <a:spLocks/>
            </p:cNvSpPr>
            <p:nvPr/>
          </p:nvSpPr>
          <p:spPr>
            <a:xfrm>
              <a:off x="5398228" y="1974978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A3C68AD7-17A4-2841-7081-CC0D3BD5791D}"/>
                </a:ext>
              </a:extLst>
            </p:cNvPr>
            <p:cNvSpPr>
              <a:spLocks/>
            </p:cNvSpPr>
            <p:nvPr/>
          </p:nvSpPr>
          <p:spPr>
            <a:xfrm>
              <a:off x="5398228" y="3396253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6" name="Rettangolo 45">
              <a:extLst>
                <a:ext uri="{FF2B5EF4-FFF2-40B4-BE49-F238E27FC236}">
                  <a16:creationId xmlns:a16="http://schemas.microsoft.com/office/drawing/2014/main" id="{93F3F813-9C66-BCBD-05A8-E4705404D5D9}"/>
                </a:ext>
              </a:extLst>
            </p:cNvPr>
            <p:cNvSpPr>
              <a:spLocks/>
            </p:cNvSpPr>
            <p:nvPr/>
          </p:nvSpPr>
          <p:spPr>
            <a:xfrm>
              <a:off x="5398228" y="4817528"/>
              <a:ext cx="917769" cy="8372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7" name="Rettangolo 46">
              <a:extLst>
                <a:ext uri="{FF2B5EF4-FFF2-40B4-BE49-F238E27FC236}">
                  <a16:creationId xmlns:a16="http://schemas.microsoft.com/office/drawing/2014/main" id="{6AD03CDF-55F5-5E6F-3C30-D0051FCF757B}"/>
                </a:ext>
              </a:extLst>
            </p:cNvPr>
            <p:cNvSpPr>
              <a:spLocks/>
            </p:cNvSpPr>
            <p:nvPr/>
          </p:nvSpPr>
          <p:spPr>
            <a:xfrm>
              <a:off x="6313026" y="1974978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35C4406F-F5ED-80C3-A3F5-3BF8DDAA159E}"/>
                </a:ext>
              </a:extLst>
            </p:cNvPr>
            <p:cNvSpPr>
              <a:spLocks/>
            </p:cNvSpPr>
            <p:nvPr/>
          </p:nvSpPr>
          <p:spPr>
            <a:xfrm>
              <a:off x="6313026" y="3396253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9" name="Rettangolo 48">
              <a:extLst>
                <a:ext uri="{FF2B5EF4-FFF2-40B4-BE49-F238E27FC236}">
                  <a16:creationId xmlns:a16="http://schemas.microsoft.com/office/drawing/2014/main" id="{42385521-6F33-B0F4-2E1B-2B1D729CC800}"/>
                </a:ext>
              </a:extLst>
            </p:cNvPr>
            <p:cNvSpPr>
              <a:spLocks/>
            </p:cNvSpPr>
            <p:nvPr/>
          </p:nvSpPr>
          <p:spPr>
            <a:xfrm>
              <a:off x="6313026" y="4817528"/>
              <a:ext cx="917769" cy="8372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3E8BBF25-D33C-B635-74BE-78F2286C3531}"/>
                </a:ext>
              </a:extLst>
            </p:cNvPr>
            <p:cNvSpPr>
              <a:spLocks/>
            </p:cNvSpPr>
            <p:nvPr/>
          </p:nvSpPr>
          <p:spPr>
            <a:xfrm>
              <a:off x="7227824" y="1974978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1" name="Rettangolo 50">
              <a:extLst>
                <a:ext uri="{FF2B5EF4-FFF2-40B4-BE49-F238E27FC236}">
                  <a16:creationId xmlns:a16="http://schemas.microsoft.com/office/drawing/2014/main" id="{FC78CCA1-928C-AF26-BB76-B700926FB767}"/>
                </a:ext>
              </a:extLst>
            </p:cNvPr>
            <p:cNvSpPr>
              <a:spLocks/>
            </p:cNvSpPr>
            <p:nvPr/>
          </p:nvSpPr>
          <p:spPr>
            <a:xfrm>
              <a:off x="7227824" y="3396253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2" name="Rettangolo 51">
              <a:extLst>
                <a:ext uri="{FF2B5EF4-FFF2-40B4-BE49-F238E27FC236}">
                  <a16:creationId xmlns:a16="http://schemas.microsoft.com/office/drawing/2014/main" id="{3C281E16-57FA-4762-58CD-AD2694204436}"/>
                </a:ext>
              </a:extLst>
            </p:cNvPr>
            <p:cNvSpPr>
              <a:spLocks/>
            </p:cNvSpPr>
            <p:nvPr/>
          </p:nvSpPr>
          <p:spPr>
            <a:xfrm>
              <a:off x="7227824" y="4817528"/>
              <a:ext cx="917769" cy="8372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127982C4-8F40-96B5-DA42-D00BEB2947B6}"/>
                </a:ext>
              </a:extLst>
            </p:cNvPr>
            <p:cNvSpPr>
              <a:spLocks/>
            </p:cNvSpPr>
            <p:nvPr/>
          </p:nvSpPr>
          <p:spPr>
            <a:xfrm>
              <a:off x="8142622" y="1974978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BECF680A-FC34-9E84-6923-C4C4642F7175}"/>
                </a:ext>
              </a:extLst>
            </p:cNvPr>
            <p:cNvSpPr>
              <a:spLocks/>
            </p:cNvSpPr>
            <p:nvPr/>
          </p:nvSpPr>
          <p:spPr>
            <a:xfrm>
              <a:off x="8142622" y="3396253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5" name="Rettangolo 54">
              <a:extLst>
                <a:ext uri="{FF2B5EF4-FFF2-40B4-BE49-F238E27FC236}">
                  <a16:creationId xmlns:a16="http://schemas.microsoft.com/office/drawing/2014/main" id="{430C35F5-8556-5727-1E9B-DD376D0E9009}"/>
                </a:ext>
              </a:extLst>
            </p:cNvPr>
            <p:cNvSpPr>
              <a:spLocks/>
            </p:cNvSpPr>
            <p:nvPr/>
          </p:nvSpPr>
          <p:spPr>
            <a:xfrm>
              <a:off x="8142622" y="4817528"/>
              <a:ext cx="917769" cy="8372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6" name="Rettangolo 55">
              <a:extLst>
                <a:ext uri="{FF2B5EF4-FFF2-40B4-BE49-F238E27FC236}">
                  <a16:creationId xmlns:a16="http://schemas.microsoft.com/office/drawing/2014/main" id="{742E5DE7-3579-889D-1223-206ACDE9290D}"/>
                </a:ext>
              </a:extLst>
            </p:cNvPr>
            <p:cNvSpPr>
              <a:spLocks/>
            </p:cNvSpPr>
            <p:nvPr/>
          </p:nvSpPr>
          <p:spPr>
            <a:xfrm>
              <a:off x="9057420" y="1974978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7" name="Rettangolo 56">
              <a:extLst>
                <a:ext uri="{FF2B5EF4-FFF2-40B4-BE49-F238E27FC236}">
                  <a16:creationId xmlns:a16="http://schemas.microsoft.com/office/drawing/2014/main" id="{1D2E3E70-EB9F-411E-5D17-E89571E9A17C}"/>
                </a:ext>
              </a:extLst>
            </p:cNvPr>
            <p:cNvSpPr>
              <a:spLocks/>
            </p:cNvSpPr>
            <p:nvPr/>
          </p:nvSpPr>
          <p:spPr>
            <a:xfrm>
              <a:off x="9057420" y="3396253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8" name="Rettangolo 57">
              <a:extLst>
                <a:ext uri="{FF2B5EF4-FFF2-40B4-BE49-F238E27FC236}">
                  <a16:creationId xmlns:a16="http://schemas.microsoft.com/office/drawing/2014/main" id="{F659262D-69C7-D065-C4E0-95B9043D0556}"/>
                </a:ext>
              </a:extLst>
            </p:cNvPr>
            <p:cNvSpPr>
              <a:spLocks/>
            </p:cNvSpPr>
            <p:nvPr/>
          </p:nvSpPr>
          <p:spPr>
            <a:xfrm>
              <a:off x="9057420" y="4817528"/>
              <a:ext cx="917769" cy="8372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9" name="Rettangolo 58">
              <a:extLst>
                <a:ext uri="{FF2B5EF4-FFF2-40B4-BE49-F238E27FC236}">
                  <a16:creationId xmlns:a16="http://schemas.microsoft.com/office/drawing/2014/main" id="{CD109B81-5E77-4EA7-E63D-F1E859C4174E}"/>
                </a:ext>
              </a:extLst>
            </p:cNvPr>
            <p:cNvSpPr>
              <a:spLocks/>
            </p:cNvSpPr>
            <p:nvPr/>
          </p:nvSpPr>
          <p:spPr>
            <a:xfrm>
              <a:off x="9972218" y="1974978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0" name="Rettangolo 59">
              <a:extLst>
                <a:ext uri="{FF2B5EF4-FFF2-40B4-BE49-F238E27FC236}">
                  <a16:creationId xmlns:a16="http://schemas.microsoft.com/office/drawing/2014/main" id="{7A13EB08-B329-6D70-8F65-2853CB462A1E}"/>
                </a:ext>
              </a:extLst>
            </p:cNvPr>
            <p:cNvSpPr>
              <a:spLocks/>
            </p:cNvSpPr>
            <p:nvPr/>
          </p:nvSpPr>
          <p:spPr>
            <a:xfrm>
              <a:off x="9972218" y="3396253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1" name="Rettangolo 60">
              <a:extLst>
                <a:ext uri="{FF2B5EF4-FFF2-40B4-BE49-F238E27FC236}">
                  <a16:creationId xmlns:a16="http://schemas.microsoft.com/office/drawing/2014/main" id="{92346B36-6A1B-1399-1FEE-BA44279F0639}"/>
                </a:ext>
              </a:extLst>
            </p:cNvPr>
            <p:cNvSpPr>
              <a:spLocks/>
            </p:cNvSpPr>
            <p:nvPr/>
          </p:nvSpPr>
          <p:spPr>
            <a:xfrm>
              <a:off x="9972218" y="4817528"/>
              <a:ext cx="917769" cy="8372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2" name="Rettangolo 61">
              <a:extLst>
                <a:ext uri="{FF2B5EF4-FFF2-40B4-BE49-F238E27FC236}">
                  <a16:creationId xmlns:a16="http://schemas.microsoft.com/office/drawing/2014/main" id="{E85515A0-3575-6637-B96E-237357356CCC}"/>
                </a:ext>
              </a:extLst>
            </p:cNvPr>
            <p:cNvSpPr>
              <a:spLocks/>
            </p:cNvSpPr>
            <p:nvPr/>
          </p:nvSpPr>
          <p:spPr>
            <a:xfrm>
              <a:off x="10887018" y="1974978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3" name="Rettangolo 62">
              <a:extLst>
                <a:ext uri="{FF2B5EF4-FFF2-40B4-BE49-F238E27FC236}">
                  <a16:creationId xmlns:a16="http://schemas.microsoft.com/office/drawing/2014/main" id="{F9DB5A6A-1059-D594-3064-21BE5EBA7CA4}"/>
                </a:ext>
              </a:extLst>
            </p:cNvPr>
            <p:cNvSpPr>
              <a:spLocks/>
            </p:cNvSpPr>
            <p:nvPr/>
          </p:nvSpPr>
          <p:spPr>
            <a:xfrm>
              <a:off x="10887018" y="3396253"/>
              <a:ext cx="917769" cy="14224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4" name="Rettangolo 63">
              <a:extLst>
                <a:ext uri="{FF2B5EF4-FFF2-40B4-BE49-F238E27FC236}">
                  <a16:creationId xmlns:a16="http://schemas.microsoft.com/office/drawing/2014/main" id="{2DDF0753-6A18-942A-E004-A5F068DDF6FF}"/>
                </a:ext>
              </a:extLst>
            </p:cNvPr>
            <p:cNvSpPr>
              <a:spLocks/>
            </p:cNvSpPr>
            <p:nvPr/>
          </p:nvSpPr>
          <p:spPr>
            <a:xfrm>
              <a:off x="10887017" y="4817528"/>
              <a:ext cx="917769" cy="837200"/>
            </a:xfrm>
            <a:prstGeom prst="rect">
              <a:avLst/>
            </a:prstGeom>
            <a:noFill/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5" name="Rettangolo 74">
              <a:extLst>
                <a:ext uri="{FF2B5EF4-FFF2-40B4-BE49-F238E27FC236}">
                  <a16:creationId xmlns:a16="http://schemas.microsoft.com/office/drawing/2014/main" id="{12D27FF4-BC18-7A69-167A-FD3EF9731794}"/>
                </a:ext>
              </a:extLst>
            </p:cNvPr>
            <p:cNvSpPr>
              <a:spLocks/>
            </p:cNvSpPr>
            <p:nvPr/>
          </p:nvSpPr>
          <p:spPr>
            <a:xfrm>
              <a:off x="4483215" y="1595050"/>
              <a:ext cx="917769" cy="335035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W1</a:t>
              </a:r>
            </a:p>
          </p:txBody>
        </p:sp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4600604A-4EC9-6B13-BC80-38A20D11A5E1}"/>
                </a:ext>
              </a:extLst>
            </p:cNvPr>
            <p:cNvSpPr>
              <a:spLocks/>
            </p:cNvSpPr>
            <p:nvPr/>
          </p:nvSpPr>
          <p:spPr>
            <a:xfrm>
              <a:off x="5397650" y="1595050"/>
              <a:ext cx="917769" cy="335035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W2</a:t>
              </a:r>
            </a:p>
          </p:txBody>
        </p:sp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2C937C49-899B-FE80-7C59-5541852D61A3}"/>
                </a:ext>
              </a:extLst>
            </p:cNvPr>
            <p:cNvSpPr>
              <a:spLocks/>
            </p:cNvSpPr>
            <p:nvPr/>
          </p:nvSpPr>
          <p:spPr>
            <a:xfrm>
              <a:off x="6312085" y="1595050"/>
              <a:ext cx="917769" cy="335035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W3</a:t>
              </a: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150AA8A-9F78-A055-21F4-50ADFC8A62D1}"/>
                </a:ext>
              </a:extLst>
            </p:cNvPr>
            <p:cNvSpPr>
              <a:spLocks/>
            </p:cNvSpPr>
            <p:nvPr/>
          </p:nvSpPr>
          <p:spPr>
            <a:xfrm>
              <a:off x="7226520" y="1595050"/>
              <a:ext cx="917769" cy="335035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W4</a:t>
              </a:r>
            </a:p>
          </p:txBody>
        </p:sp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B9035FA0-FC4D-A6FF-6034-8ACBFF8FB2BD}"/>
                </a:ext>
              </a:extLst>
            </p:cNvPr>
            <p:cNvSpPr>
              <a:spLocks/>
            </p:cNvSpPr>
            <p:nvPr/>
          </p:nvSpPr>
          <p:spPr>
            <a:xfrm>
              <a:off x="8140955" y="1595050"/>
              <a:ext cx="917769" cy="335035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W1</a:t>
              </a:r>
            </a:p>
          </p:txBody>
        </p:sp>
        <p:sp>
          <p:nvSpPr>
            <p:cNvPr id="12" name="Rettangolo 11">
              <a:extLst>
                <a:ext uri="{FF2B5EF4-FFF2-40B4-BE49-F238E27FC236}">
                  <a16:creationId xmlns:a16="http://schemas.microsoft.com/office/drawing/2014/main" id="{45509EAD-90FC-399B-5D11-877D5371184F}"/>
                </a:ext>
              </a:extLst>
            </p:cNvPr>
            <p:cNvSpPr>
              <a:spLocks/>
            </p:cNvSpPr>
            <p:nvPr/>
          </p:nvSpPr>
          <p:spPr>
            <a:xfrm>
              <a:off x="9055390" y="1595050"/>
              <a:ext cx="917769" cy="335035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W2</a:t>
              </a:r>
            </a:p>
          </p:txBody>
        </p:sp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8F858137-BCA2-3107-6144-2FB032440F1B}"/>
                </a:ext>
              </a:extLst>
            </p:cNvPr>
            <p:cNvSpPr>
              <a:spLocks/>
            </p:cNvSpPr>
            <p:nvPr/>
          </p:nvSpPr>
          <p:spPr>
            <a:xfrm>
              <a:off x="9969825" y="1595050"/>
              <a:ext cx="917769" cy="335035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W3</a:t>
              </a:r>
            </a:p>
          </p:txBody>
        </p:sp>
        <p:sp>
          <p:nvSpPr>
            <p:cNvPr id="14" name="Rettangolo 13">
              <a:extLst>
                <a:ext uri="{FF2B5EF4-FFF2-40B4-BE49-F238E27FC236}">
                  <a16:creationId xmlns:a16="http://schemas.microsoft.com/office/drawing/2014/main" id="{82C98A82-E5DB-191A-436A-B59442B13E26}"/>
                </a:ext>
              </a:extLst>
            </p:cNvPr>
            <p:cNvSpPr>
              <a:spLocks/>
            </p:cNvSpPr>
            <p:nvPr/>
          </p:nvSpPr>
          <p:spPr>
            <a:xfrm>
              <a:off x="10884259" y="1595049"/>
              <a:ext cx="917769" cy="335035"/>
            </a:xfrm>
            <a:prstGeom prst="rect">
              <a:avLst/>
            </a:prstGeom>
            <a:solidFill>
              <a:srgbClr val="0092A2"/>
            </a:solidFill>
            <a:ln w="190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W4</a:t>
              </a:r>
            </a:p>
          </p:txBody>
        </p:sp>
        <p:cxnSp>
          <p:nvCxnSpPr>
            <p:cNvPr id="27" name="Connettore diritto 26">
              <a:extLst>
                <a:ext uri="{FF2B5EF4-FFF2-40B4-BE49-F238E27FC236}">
                  <a16:creationId xmlns:a16="http://schemas.microsoft.com/office/drawing/2014/main" id="{BED565DF-3F0D-3254-1712-94474E87DD12}"/>
                </a:ext>
              </a:extLst>
            </p:cNvPr>
            <p:cNvCxnSpPr>
              <a:cxnSpLocks/>
            </p:cNvCxnSpPr>
            <p:nvPr/>
          </p:nvCxnSpPr>
          <p:spPr>
            <a:xfrm>
              <a:off x="4603752" y="1534955"/>
              <a:ext cx="342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diritto 27">
              <a:extLst>
                <a:ext uri="{FF2B5EF4-FFF2-40B4-BE49-F238E27FC236}">
                  <a16:creationId xmlns:a16="http://schemas.microsoft.com/office/drawing/2014/main" id="{5813289C-3BBD-F4FD-4B03-4691C6F38391}"/>
                </a:ext>
              </a:extLst>
            </p:cNvPr>
            <p:cNvCxnSpPr>
              <a:cxnSpLocks/>
            </p:cNvCxnSpPr>
            <p:nvPr/>
          </p:nvCxnSpPr>
          <p:spPr>
            <a:xfrm>
              <a:off x="8261491" y="1534955"/>
              <a:ext cx="3420000" cy="0"/>
            </a:xfrm>
            <a:prstGeom prst="line">
              <a:avLst/>
            </a:prstGeom>
            <a:ln w="127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Freccia a pentagono 40">
              <a:extLst>
                <a:ext uri="{FF2B5EF4-FFF2-40B4-BE49-F238E27FC236}">
                  <a16:creationId xmlns:a16="http://schemas.microsoft.com/office/drawing/2014/main" id="{7E403017-1BE9-5D78-AA5C-33F80D2C9B64}"/>
                </a:ext>
              </a:extLst>
            </p:cNvPr>
            <p:cNvSpPr>
              <a:spLocks/>
            </p:cNvSpPr>
            <p:nvPr/>
          </p:nvSpPr>
          <p:spPr>
            <a:xfrm>
              <a:off x="4486084" y="2066350"/>
              <a:ext cx="897446" cy="216000"/>
            </a:xfrm>
            <a:prstGeom prst="homePlate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7" name="CasellaDiTesto 26">
              <a:extLst>
                <a:ext uri="{FF2B5EF4-FFF2-40B4-BE49-F238E27FC236}">
                  <a16:creationId xmlns:a16="http://schemas.microsoft.com/office/drawing/2014/main" id="{13E18161-F3C7-1056-8029-0317DDAD3968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2033281"/>
              <a:ext cx="2455329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Analisi ambienti di sviluppo</a:t>
              </a:r>
            </a:p>
          </p:txBody>
        </p:sp>
        <p:sp>
          <p:nvSpPr>
            <p:cNvPr id="78" name="CasellaDiTesto 26">
              <a:extLst>
                <a:ext uri="{FF2B5EF4-FFF2-40B4-BE49-F238E27FC236}">
                  <a16:creationId xmlns:a16="http://schemas.microsoft.com/office/drawing/2014/main" id="{43DEE739-6D82-053B-9010-AC0CFBF196C0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2374695"/>
              <a:ext cx="2455329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Identificazione dei casi d’uso</a:t>
              </a:r>
            </a:p>
          </p:txBody>
        </p:sp>
        <p:sp>
          <p:nvSpPr>
            <p:cNvPr id="79" name="CasellaDiTesto 26">
              <a:extLst>
                <a:ext uri="{FF2B5EF4-FFF2-40B4-BE49-F238E27FC236}">
                  <a16:creationId xmlns:a16="http://schemas.microsoft.com/office/drawing/2014/main" id="{FB35C8C8-9578-F289-713B-36FB49A2267D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2716109"/>
              <a:ext cx="2455329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Def. requisiti di sistema</a:t>
              </a:r>
            </a:p>
          </p:txBody>
        </p:sp>
        <p:sp>
          <p:nvSpPr>
            <p:cNvPr id="80" name="CasellaDiTesto 26">
              <a:extLst>
                <a:ext uri="{FF2B5EF4-FFF2-40B4-BE49-F238E27FC236}">
                  <a16:creationId xmlns:a16="http://schemas.microsoft.com/office/drawing/2014/main" id="{92560403-9C90-8177-F501-3ACCBF3A74B6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3057524"/>
              <a:ext cx="2455329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Def. architettura di sistema</a:t>
              </a:r>
            </a:p>
          </p:txBody>
        </p:sp>
        <p:sp>
          <p:nvSpPr>
            <p:cNvPr id="82" name="CasellaDiTesto 26">
              <a:extLst>
                <a:ext uri="{FF2B5EF4-FFF2-40B4-BE49-F238E27FC236}">
                  <a16:creationId xmlns:a16="http://schemas.microsoft.com/office/drawing/2014/main" id="{14E69EBA-D42B-C088-4EFE-56E1C296D6DD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3454855"/>
              <a:ext cx="2413193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Autenticazione</a:t>
              </a:r>
            </a:p>
          </p:txBody>
        </p:sp>
        <p:sp>
          <p:nvSpPr>
            <p:cNvPr id="83" name="CasellaDiTesto 26">
              <a:extLst>
                <a:ext uri="{FF2B5EF4-FFF2-40B4-BE49-F238E27FC236}">
                  <a16:creationId xmlns:a16="http://schemas.microsoft.com/office/drawing/2014/main" id="{2495E4BF-BC32-6529-5FA7-B17DF225766A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3796070"/>
              <a:ext cx="2413193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Gestione server e database</a:t>
              </a:r>
            </a:p>
          </p:txBody>
        </p:sp>
        <p:sp>
          <p:nvSpPr>
            <p:cNvPr id="84" name="CasellaDiTesto 26">
              <a:extLst>
                <a:ext uri="{FF2B5EF4-FFF2-40B4-BE49-F238E27FC236}">
                  <a16:creationId xmlns:a16="http://schemas.microsoft.com/office/drawing/2014/main" id="{39853BB8-44FF-F6D9-04E7-77D9DB8F7740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4478499"/>
              <a:ext cx="2413192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Realizzazione grafici</a:t>
              </a:r>
            </a:p>
          </p:txBody>
        </p:sp>
        <p:sp>
          <p:nvSpPr>
            <p:cNvPr id="85" name="CasellaDiTesto 26">
              <a:extLst>
                <a:ext uri="{FF2B5EF4-FFF2-40B4-BE49-F238E27FC236}">
                  <a16:creationId xmlns:a16="http://schemas.microsoft.com/office/drawing/2014/main" id="{42481422-FDD4-A7DD-E2F5-86E6084DF072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4137285"/>
              <a:ext cx="2434561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 anchorCtr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Realizzazione interfaccia</a:t>
              </a:r>
            </a:p>
          </p:txBody>
        </p:sp>
        <p:sp>
          <p:nvSpPr>
            <p:cNvPr id="4" name="CasellaDiTesto 3">
              <a:extLst>
                <a:ext uri="{FF2B5EF4-FFF2-40B4-BE49-F238E27FC236}">
                  <a16:creationId xmlns:a16="http://schemas.microsoft.com/office/drawing/2014/main" id="{74945639-A0EE-BD47-1C9A-74F64216C3D7}"/>
                </a:ext>
              </a:extLst>
            </p:cNvPr>
            <p:cNvSpPr txBox="1">
              <a:spLocks/>
            </p:cNvSpPr>
            <p:nvPr/>
          </p:nvSpPr>
          <p:spPr>
            <a:xfrm>
              <a:off x="387214" y="1636748"/>
              <a:ext cx="40024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1100" dirty="0"/>
                <a:t>Data inizio: </a:t>
              </a:r>
              <a:r>
                <a:rPr lang="it-IT" sz="1100" dirty="0">
                  <a:latin typeface="+mj-lt"/>
                </a:rPr>
                <a:t>03/04/2023</a:t>
              </a:r>
              <a:r>
                <a:rPr lang="it-IT" sz="1100" dirty="0"/>
                <a:t>; Data consegna: </a:t>
              </a:r>
              <a:r>
                <a:rPr lang="it-IT" sz="1100" dirty="0">
                  <a:latin typeface="+mj-lt"/>
                </a:rPr>
                <a:t>09/06/2023</a:t>
              </a:r>
            </a:p>
          </p:txBody>
        </p:sp>
        <p:sp>
          <p:nvSpPr>
            <p:cNvPr id="35" name="Freccia a pentagono 34">
              <a:extLst>
                <a:ext uri="{FF2B5EF4-FFF2-40B4-BE49-F238E27FC236}">
                  <a16:creationId xmlns:a16="http://schemas.microsoft.com/office/drawing/2014/main" id="{45E1E7E1-FFF3-69EF-A7C6-FF943C93FFCC}"/>
                </a:ext>
              </a:extLst>
            </p:cNvPr>
            <p:cNvSpPr>
              <a:spLocks/>
            </p:cNvSpPr>
            <p:nvPr/>
          </p:nvSpPr>
          <p:spPr>
            <a:xfrm>
              <a:off x="4486084" y="2408394"/>
              <a:ext cx="897446" cy="216000"/>
            </a:xfrm>
            <a:prstGeom prst="homePlate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36" name="Freccia a pentagono 35">
              <a:extLst>
                <a:ext uri="{FF2B5EF4-FFF2-40B4-BE49-F238E27FC236}">
                  <a16:creationId xmlns:a16="http://schemas.microsoft.com/office/drawing/2014/main" id="{0CAF59B7-EF9C-EEE1-365D-849AECD43196}"/>
                </a:ext>
              </a:extLst>
            </p:cNvPr>
            <p:cNvSpPr>
              <a:spLocks/>
            </p:cNvSpPr>
            <p:nvPr/>
          </p:nvSpPr>
          <p:spPr>
            <a:xfrm>
              <a:off x="5401730" y="2750438"/>
              <a:ext cx="896400" cy="216000"/>
            </a:xfrm>
            <a:prstGeom prst="homePlate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0" name="Freccia a pentagono 39">
              <a:extLst>
                <a:ext uri="{FF2B5EF4-FFF2-40B4-BE49-F238E27FC236}">
                  <a16:creationId xmlns:a16="http://schemas.microsoft.com/office/drawing/2014/main" id="{3992678F-7D9D-4476-CF27-4C9E1B56F00B}"/>
                </a:ext>
              </a:extLst>
            </p:cNvPr>
            <p:cNvSpPr>
              <a:spLocks/>
            </p:cNvSpPr>
            <p:nvPr/>
          </p:nvSpPr>
          <p:spPr>
            <a:xfrm>
              <a:off x="5401731" y="3092482"/>
              <a:ext cx="896400" cy="216000"/>
            </a:xfrm>
            <a:prstGeom prst="homePlate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206CFCB2-973D-44DD-7C71-E2A6A47A130E}"/>
                </a:ext>
              </a:extLst>
            </p:cNvPr>
            <p:cNvSpPr>
              <a:spLocks/>
            </p:cNvSpPr>
            <p:nvPr/>
          </p:nvSpPr>
          <p:spPr>
            <a:xfrm>
              <a:off x="4781500" y="2101633"/>
              <a:ext cx="317080" cy="145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700" dirty="0"/>
                <a:t>1.1</a:t>
              </a:r>
            </a:p>
          </p:txBody>
        </p:sp>
        <p:sp>
          <p:nvSpPr>
            <p:cNvPr id="43" name="Ovale 42">
              <a:extLst>
                <a:ext uri="{FF2B5EF4-FFF2-40B4-BE49-F238E27FC236}">
                  <a16:creationId xmlns:a16="http://schemas.microsoft.com/office/drawing/2014/main" id="{2C832450-423E-8166-8CA7-E1C573383A74}"/>
                </a:ext>
              </a:extLst>
            </p:cNvPr>
            <p:cNvSpPr>
              <a:spLocks/>
            </p:cNvSpPr>
            <p:nvPr/>
          </p:nvSpPr>
          <p:spPr>
            <a:xfrm>
              <a:off x="4781500" y="2443677"/>
              <a:ext cx="317080" cy="145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700" dirty="0"/>
                <a:t>1.2</a:t>
              </a:r>
            </a:p>
          </p:txBody>
        </p:sp>
        <p:sp>
          <p:nvSpPr>
            <p:cNvPr id="65" name="Ovale 64">
              <a:extLst>
                <a:ext uri="{FF2B5EF4-FFF2-40B4-BE49-F238E27FC236}">
                  <a16:creationId xmlns:a16="http://schemas.microsoft.com/office/drawing/2014/main" id="{4FBB2F58-1C1F-8B01-56A6-979F43349E8F}"/>
                </a:ext>
              </a:extLst>
            </p:cNvPr>
            <p:cNvSpPr>
              <a:spLocks/>
            </p:cNvSpPr>
            <p:nvPr/>
          </p:nvSpPr>
          <p:spPr>
            <a:xfrm>
              <a:off x="5697147" y="2785721"/>
              <a:ext cx="317080" cy="145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700" dirty="0"/>
                <a:t>1.3</a:t>
              </a:r>
            </a:p>
          </p:txBody>
        </p:sp>
        <p:sp>
          <p:nvSpPr>
            <p:cNvPr id="68" name="Ovale 67">
              <a:extLst>
                <a:ext uri="{FF2B5EF4-FFF2-40B4-BE49-F238E27FC236}">
                  <a16:creationId xmlns:a16="http://schemas.microsoft.com/office/drawing/2014/main" id="{31A13EA3-9CAC-6AF9-84CC-8EDC6501AE53}"/>
                </a:ext>
              </a:extLst>
            </p:cNvPr>
            <p:cNvSpPr>
              <a:spLocks/>
            </p:cNvSpPr>
            <p:nvPr/>
          </p:nvSpPr>
          <p:spPr>
            <a:xfrm>
              <a:off x="5697147" y="3127765"/>
              <a:ext cx="317080" cy="145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700" dirty="0"/>
                <a:t>1.4</a:t>
              </a:r>
            </a:p>
          </p:txBody>
        </p:sp>
        <p:sp>
          <p:nvSpPr>
            <p:cNvPr id="70" name="Ovale 69">
              <a:extLst>
                <a:ext uri="{FF2B5EF4-FFF2-40B4-BE49-F238E27FC236}">
                  <a16:creationId xmlns:a16="http://schemas.microsoft.com/office/drawing/2014/main" id="{0AF20337-EE29-9461-C72F-CB580D21E9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87396" y="2559616"/>
              <a:ext cx="252000" cy="252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14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73" name="Freccia a pentagono 72">
              <a:extLst>
                <a:ext uri="{FF2B5EF4-FFF2-40B4-BE49-F238E27FC236}">
                  <a16:creationId xmlns:a16="http://schemas.microsoft.com/office/drawing/2014/main" id="{7F625997-2B08-C107-76FE-81A6FC161279}"/>
                </a:ext>
              </a:extLst>
            </p:cNvPr>
            <p:cNvSpPr>
              <a:spLocks/>
            </p:cNvSpPr>
            <p:nvPr/>
          </p:nvSpPr>
          <p:spPr>
            <a:xfrm>
              <a:off x="6316131" y="3490025"/>
              <a:ext cx="1807200" cy="216000"/>
            </a:xfrm>
            <a:prstGeom prst="homePlate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74" name="Freccia a pentagono 73">
              <a:extLst>
                <a:ext uri="{FF2B5EF4-FFF2-40B4-BE49-F238E27FC236}">
                  <a16:creationId xmlns:a16="http://schemas.microsoft.com/office/drawing/2014/main" id="{444BD6F4-4C9A-056E-DB92-6D9DCADDB9BD}"/>
                </a:ext>
              </a:extLst>
            </p:cNvPr>
            <p:cNvSpPr>
              <a:spLocks/>
            </p:cNvSpPr>
            <p:nvPr/>
          </p:nvSpPr>
          <p:spPr>
            <a:xfrm>
              <a:off x="6316130" y="3832069"/>
              <a:ext cx="2725200" cy="216000"/>
            </a:xfrm>
            <a:prstGeom prst="homePlate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04" name="Ovale 103">
              <a:extLst>
                <a:ext uri="{FF2B5EF4-FFF2-40B4-BE49-F238E27FC236}">
                  <a16:creationId xmlns:a16="http://schemas.microsoft.com/office/drawing/2014/main" id="{402D2FD4-59F8-B826-8291-6404D6D17FB8}"/>
                </a:ext>
              </a:extLst>
            </p:cNvPr>
            <p:cNvSpPr>
              <a:spLocks/>
            </p:cNvSpPr>
            <p:nvPr/>
          </p:nvSpPr>
          <p:spPr>
            <a:xfrm>
              <a:off x="7061191" y="3525308"/>
              <a:ext cx="317080" cy="145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700" dirty="0"/>
                <a:t>2.1</a:t>
              </a:r>
            </a:p>
          </p:txBody>
        </p:sp>
        <p:sp>
          <p:nvSpPr>
            <p:cNvPr id="108" name="Ovale 107">
              <a:extLst>
                <a:ext uri="{FF2B5EF4-FFF2-40B4-BE49-F238E27FC236}">
                  <a16:creationId xmlns:a16="http://schemas.microsoft.com/office/drawing/2014/main" id="{378C7A4A-CC6A-37AF-A8A3-322493C19643}"/>
                </a:ext>
              </a:extLst>
            </p:cNvPr>
            <p:cNvSpPr>
              <a:spLocks/>
            </p:cNvSpPr>
            <p:nvPr/>
          </p:nvSpPr>
          <p:spPr>
            <a:xfrm>
              <a:off x="7520190" y="3867352"/>
              <a:ext cx="317080" cy="145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700" dirty="0"/>
                <a:t>2.2</a:t>
              </a:r>
            </a:p>
          </p:txBody>
        </p:sp>
        <p:sp>
          <p:nvSpPr>
            <p:cNvPr id="128" name="Freccia a pentagono 127">
              <a:extLst>
                <a:ext uri="{FF2B5EF4-FFF2-40B4-BE49-F238E27FC236}">
                  <a16:creationId xmlns:a16="http://schemas.microsoft.com/office/drawing/2014/main" id="{3626B1C1-C0DF-5D0B-86A8-F8779C1FED9D}"/>
                </a:ext>
              </a:extLst>
            </p:cNvPr>
            <p:cNvSpPr>
              <a:spLocks/>
            </p:cNvSpPr>
            <p:nvPr/>
          </p:nvSpPr>
          <p:spPr>
            <a:xfrm>
              <a:off x="8146579" y="4171298"/>
              <a:ext cx="2721600" cy="216000"/>
            </a:xfrm>
            <a:prstGeom prst="homePlate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29" name="Freccia a pentagono 128">
              <a:extLst>
                <a:ext uri="{FF2B5EF4-FFF2-40B4-BE49-F238E27FC236}">
                  <a16:creationId xmlns:a16="http://schemas.microsoft.com/office/drawing/2014/main" id="{679C94CC-1EC7-D612-C04F-053D8590C3B3}"/>
                </a:ext>
              </a:extLst>
            </p:cNvPr>
            <p:cNvSpPr>
              <a:spLocks/>
            </p:cNvSpPr>
            <p:nvPr/>
          </p:nvSpPr>
          <p:spPr>
            <a:xfrm>
              <a:off x="8146579" y="4513757"/>
              <a:ext cx="2721600" cy="216000"/>
            </a:xfrm>
            <a:prstGeom prst="homePlate">
              <a:avLst/>
            </a:prstGeom>
            <a:solidFill>
              <a:schemeClr val="accent2">
                <a:alpha val="3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31" name="Ovale 130">
              <a:extLst>
                <a:ext uri="{FF2B5EF4-FFF2-40B4-BE49-F238E27FC236}">
                  <a16:creationId xmlns:a16="http://schemas.microsoft.com/office/drawing/2014/main" id="{53142A56-B69B-8F92-B426-1DE6032963C4}"/>
                </a:ext>
              </a:extLst>
            </p:cNvPr>
            <p:cNvSpPr>
              <a:spLocks/>
            </p:cNvSpPr>
            <p:nvPr/>
          </p:nvSpPr>
          <p:spPr>
            <a:xfrm>
              <a:off x="9348839" y="4206581"/>
              <a:ext cx="317080" cy="145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700" dirty="0"/>
                <a:t>2.3</a:t>
              </a:r>
            </a:p>
          </p:txBody>
        </p:sp>
        <p:sp>
          <p:nvSpPr>
            <p:cNvPr id="132" name="Ovale 131">
              <a:extLst>
                <a:ext uri="{FF2B5EF4-FFF2-40B4-BE49-F238E27FC236}">
                  <a16:creationId xmlns:a16="http://schemas.microsoft.com/office/drawing/2014/main" id="{7CF8AB55-08A2-7C51-B04F-E2739F30E010}"/>
                </a:ext>
              </a:extLst>
            </p:cNvPr>
            <p:cNvSpPr>
              <a:spLocks/>
            </p:cNvSpPr>
            <p:nvPr/>
          </p:nvSpPr>
          <p:spPr>
            <a:xfrm>
              <a:off x="9348839" y="4549040"/>
              <a:ext cx="317080" cy="14543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700" dirty="0"/>
                <a:t>2.4</a:t>
              </a:r>
            </a:p>
          </p:txBody>
        </p:sp>
        <p:sp>
          <p:nvSpPr>
            <p:cNvPr id="133" name="Ovale 132">
              <a:extLst>
                <a:ext uri="{FF2B5EF4-FFF2-40B4-BE49-F238E27FC236}">
                  <a16:creationId xmlns:a16="http://schemas.microsoft.com/office/drawing/2014/main" id="{F7291B3B-670F-6985-BD79-2476E7678A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758259" y="3981453"/>
              <a:ext cx="252000" cy="252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14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4412EC4B-8EC3-6BD5-4929-287F87A0105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1681793" y="5110128"/>
              <a:ext cx="252000" cy="2520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it-IT" sz="14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22" name="CasellaDiTesto 26">
              <a:extLst>
                <a:ext uri="{FF2B5EF4-FFF2-40B4-BE49-F238E27FC236}">
                  <a16:creationId xmlns:a16="http://schemas.microsoft.com/office/drawing/2014/main" id="{05BD9D86-E96D-C0E1-3943-164418C6A184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5261952"/>
              <a:ext cx="2455329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Creazione immagini Docker</a:t>
              </a:r>
            </a:p>
          </p:txBody>
        </p:sp>
        <p:sp>
          <p:nvSpPr>
            <p:cNvPr id="24" name="CasellaDiTesto 26">
              <a:extLst>
                <a:ext uri="{FF2B5EF4-FFF2-40B4-BE49-F238E27FC236}">
                  <a16:creationId xmlns:a16="http://schemas.microsoft.com/office/drawing/2014/main" id="{EF38813F-8F65-3FAF-F1C2-20561542CFFA}"/>
                </a:ext>
              </a:extLst>
            </p:cNvPr>
            <p:cNvSpPr txBox="1">
              <a:spLocks/>
            </p:cNvSpPr>
            <p:nvPr/>
          </p:nvSpPr>
          <p:spPr>
            <a:xfrm>
              <a:off x="1991594" y="4930551"/>
              <a:ext cx="2455329" cy="2815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defTabSz="666750" fontAlgn="base">
                <a:lnSpc>
                  <a:spcPct val="110000"/>
                </a:lnSpc>
                <a:spcAft>
                  <a:spcPts val="600"/>
                </a:spcAft>
                <a:defRPr/>
              </a:pPr>
              <a:r>
                <a:rPr lang="it-IT" sz="1200" dirty="0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Creazione dashboard </a:t>
              </a:r>
              <a:r>
                <a:rPr lang="it-IT" sz="1200" dirty="0" err="1">
                  <a:solidFill>
                    <a:srgbClr val="000000"/>
                  </a:solidFill>
                  <a:latin typeface="Inter Medium" panose="02000503000000020004" pitchFamily="2" charset="0"/>
                  <a:ea typeface="Inter Medium" panose="02000503000000020004" pitchFamily="2" charset="0"/>
                  <a:cs typeface="Arial" panose="020B0604020202020204" pitchFamily="34" charset="0"/>
                </a:rPr>
                <a:t>Grafana</a:t>
              </a:r>
              <a:endParaRPr lang="it-IT" sz="1200" dirty="0">
                <a:solidFill>
                  <a:srgbClr val="000000"/>
                </a:solidFill>
                <a:latin typeface="Inter Medium" panose="02000503000000020004" pitchFamily="2" charset="0"/>
                <a:ea typeface="Inter Medium" panose="02000503000000020004" pitchFamily="2" charset="0"/>
                <a:cs typeface="Arial" panose="020B0604020202020204" pitchFamily="34" charset="0"/>
              </a:endParaRPr>
            </a:p>
          </p:txBody>
        </p:sp>
        <p:grpSp>
          <p:nvGrpSpPr>
            <p:cNvPr id="95" name="Gruppo 94">
              <a:extLst>
                <a:ext uri="{FF2B5EF4-FFF2-40B4-BE49-F238E27FC236}">
                  <a16:creationId xmlns:a16="http://schemas.microsoft.com/office/drawing/2014/main" id="{D39A4741-6AEA-26EC-9F63-8E638AE23651}"/>
                </a:ext>
              </a:extLst>
            </p:cNvPr>
            <p:cNvGrpSpPr/>
            <p:nvPr/>
          </p:nvGrpSpPr>
          <p:grpSpPr>
            <a:xfrm>
              <a:off x="10888086" y="4958087"/>
              <a:ext cx="896400" cy="556083"/>
              <a:chOff x="10888086" y="4714638"/>
              <a:chExt cx="896400" cy="556083"/>
            </a:xfrm>
          </p:grpSpPr>
          <p:grpSp>
            <p:nvGrpSpPr>
              <p:cNvPr id="87" name="Gruppo 86">
                <a:extLst>
                  <a:ext uri="{FF2B5EF4-FFF2-40B4-BE49-F238E27FC236}">
                    <a16:creationId xmlns:a16="http://schemas.microsoft.com/office/drawing/2014/main" id="{630EB914-6247-08AB-12A4-F97772EC1440}"/>
                  </a:ext>
                </a:extLst>
              </p:cNvPr>
              <p:cNvGrpSpPr/>
              <p:nvPr/>
            </p:nvGrpSpPr>
            <p:grpSpPr>
              <a:xfrm>
                <a:off x="10888086" y="4714638"/>
                <a:ext cx="896400" cy="216000"/>
                <a:chOff x="10891039" y="4692688"/>
                <a:chExt cx="896400" cy="216000"/>
              </a:xfrm>
            </p:grpSpPr>
            <p:sp>
              <p:nvSpPr>
                <p:cNvPr id="88" name="Freccia a pentagono 87">
                  <a:extLst>
                    <a:ext uri="{FF2B5EF4-FFF2-40B4-BE49-F238E27FC236}">
                      <a16:creationId xmlns:a16="http://schemas.microsoft.com/office/drawing/2014/main" id="{FB3893FE-237E-BBF1-0391-0AD18B313839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91039" y="4692688"/>
                  <a:ext cx="896400" cy="216000"/>
                </a:xfrm>
                <a:prstGeom prst="homePlate">
                  <a:avLst/>
                </a:prstGeom>
                <a:solidFill>
                  <a:schemeClr val="accent2">
                    <a:alpha val="3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/>
                </a:p>
              </p:txBody>
            </p:sp>
            <p:sp>
              <p:nvSpPr>
                <p:cNvPr id="89" name="Ovale 88">
                  <a:extLst>
                    <a:ext uri="{FF2B5EF4-FFF2-40B4-BE49-F238E27FC236}">
                      <a16:creationId xmlns:a16="http://schemas.microsoft.com/office/drawing/2014/main" id="{D9820CC6-2FB5-F1DA-9F3F-B7CEED71E84E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80699" y="4727971"/>
                  <a:ext cx="317080" cy="14543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it-IT" sz="700" dirty="0"/>
                    <a:t>3.1</a:t>
                  </a:r>
                </a:p>
              </p:txBody>
            </p:sp>
          </p:grpSp>
          <p:grpSp>
            <p:nvGrpSpPr>
              <p:cNvPr id="90" name="Gruppo 89">
                <a:extLst>
                  <a:ext uri="{FF2B5EF4-FFF2-40B4-BE49-F238E27FC236}">
                    <a16:creationId xmlns:a16="http://schemas.microsoft.com/office/drawing/2014/main" id="{7AC776A7-DD11-A0B0-E82E-BB1D840D803B}"/>
                  </a:ext>
                </a:extLst>
              </p:cNvPr>
              <p:cNvGrpSpPr/>
              <p:nvPr/>
            </p:nvGrpSpPr>
            <p:grpSpPr>
              <a:xfrm>
                <a:off x="10888139" y="5054721"/>
                <a:ext cx="896293" cy="216000"/>
                <a:chOff x="10891093" y="5056864"/>
                <a:chExt cx="896293" cy="216000"/>
              </a:xfrm>
            </p:grpSpPr>
            <p:sp>
              <p:nvSpPr>
                <p:cNvPr id="91" name="Freccia a pentagono 90">
                  <a:extLst>
                    <a:ext uri="{FF2B5EF4-FFF2-40B4-BE49-F238E27FC236}">
                      <a16:creationId xmlns:a16="http://schemas.microsoft.com/office/drawing/2014/main" id="{B9606BEE-FD0C-FD1E-FD10-B66AB05B476A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0891093" y="5056864"/>
                  <a:ext cx="896293" cy="216000"/>
                </a:xfrm>
                <a:prstGeom prst="homePlate">
                  <a:avLst/>
                </a:prstGeom>
                <a:solidFill>
                  <a:schemeClr val="accent2">
                    <a:alpha val="30000"/>
                  </a:schemeClr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it-IT" dirty="0"/>
                </a:p>
              </p:txBody>
            </p:sp>
            <p:sp>
              <p:nvSpPr>
                <p:cNvPr id="93" name="Ovale 92">
                  <a:extLst>
                    <a:ext uri="{FF2B5EF4-FFF2-40B4-BE49-F238E27FC236}">
                      <a16:creationId xmlns:a16="http://schemas.microsoft.com/office/drawing/2014/main" id="{79E6C7F7-7C72-B7DA-0A0E-2D58CD40E625}"/>
                    </a:ext>
                  </a:extLst>
                </p:cNvPr>
                <p:cNvSpPr>
                  <a:spLocks/>
                </p:cNvSpPr>
                <p:nvPr/>
              </p:nvSpPr>
              <p:spPr>
                <a:xfrm>
                  <a:off x="11180699" y="5092147"/>
                  <a:ext cx="317080" cy="14543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it-IT" sz="700" dirty="0"/>
                    <a:t>3.3</a:t>
                  </a:r>
                </a:p>
              </p:txBody>
            </p:sp>
          </p:grpSp>
        </p:grpSp>
        <p:grpSp>
          <p:nvGrpSpPr>
            <p:cNvPr id="122" name="Gruppo 121">
              <a:extLst>
                <a:ext uri="{FF2B5EF4-FFF2-40B4-BE49-F238E27FC236}">
                  <a16:creationId xmlns:a16="http://schemas.microsoft.com/office/drawing/2014/main" id="{9C68FAE4-8C13-CDBE-488E-C93B589281D9}"/>
                </a:ext>
              </a:extLst>
            </p:cNvPr>
            <p:cNvGrpSpPr/>
            <p:nvPr/>
          </p:nvGrpSpPr>
          <p:grpSpPr>
            <a:xfrm>
              <a:off x="4483215" y="5755546"/>
              <a:ext cx="6275044" cy="276999"/>
              <a:chOff x="4483215" y="5755546"/>
              <a:chExt cx="6275044" cy="276999"/>
            </a:xfrm>
          </p:grpSpPr>
          <p:grpSp>
            <p:nvGrpSpPr>
              <p:cNvPr id="120" name="Gruppo 119">
                <a:extLst>
                  <a:ext uri="{FF2B5EF4-FFF2-40B4-BE49-F238E27FC236}">
                    <a16:creationId xmlns:a16="http://schemas.microsoft.com/office/drawing/2014/main" id="{E381E68B-B72D-AD0B-68F7-0789F71361D4}"/>
                  </a:ext>
                </a:extLst>
              </p:cNvPr>
              <p:cNvGrpSpPr/>
              <p:nvPr/>
            </p:nvGrpSpPr>
            <p:grpSpPr>
              <a:xfrm>
                <a:off x="4483215" y="5755546"/>
                <a:ext cx="2295410" cy="276999"/>
                <a:chOff x="4483215" y="5755546"/>
                <a:chExt cx="2295410" cy="276999"/>
              </a:xfrm>
            </p:grpSpPr>
            <p:sp>
              <p:nvSpPr>
                <p:cNvPr id="107" name="Ovale 106">
                  <a:extLst>
                    <a:ext uri="{FF2B5EF4-FFF2-40B4-BE49-F238E27FC236}">
                      <a16:creationId xmlns:a16="http://schemas.microsoft.com/office/drawing/2014/main" id="{FD27C4CA-BB2B-63CF-C9A8-5CCF76DBEA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4483215" y="5768045"/>
                  <a:ext cx="252000" cy="25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it-IT" sz="1400" dirty="0">
                      <a:solidFill>
                        <a:schemeClr val="tx1"/>
                      </a:solidFill>
                    </a:rPr>
                    <a:t>1</a:t>
                  </a:r>
                </a:p>
              </p:txBody>
            </p:sp>
            <p:sp>
              <p:nvSpPr>
                <p:cNvPr id="112" name="CasellaDiTesto 111">
                  <a:extLst>
                    <a:ext uri="{FF2B5EF4-FFF2-40B4-BE49-F238E27FC236}">
                      <a16:creationId xmlns:a16="http://schemas.microsoft.com/office/drawing/2014/main" id="{5515CF67-522E-7414-1688-D42631310C47}"/>
                    </a:ext>
                  </a:extLst>
                </p:cNvPr>
                <p:cNvSpPr txBox="1"/>
                <p:nvPr/>
              </p:nvSpPr>
              <p:spPr>
                <a:xfrm>
                  <a:off x="4778018" y="5755546"/>
                  <a:ext cx="2000607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it-IT" sz="1200" dirty="0"/>
                    <a:t>Rilascio documentazione</a:t>
                  </a:r>
                </a:p>
              </p:txBody>
            </p:sp>
          </p:grpSp>
          <p:grpSp>
            <p:nvGrpSpPr>
              <p:cNvPr id="119" name="Gruppo 118">
                <a:extLst>
                  <a:ext uri="{FF2B5EF4-FFF2-40B4-BE49-F238E27FC236}">
                    <a16:creationId xmlns:a16="http://schemas.microsoft.com/office/drawing/2014/main" id="{F866DEE6-18CA-FF60-484F-50688CE24262}"/>
                  </a:ext>
                </a:extLst>
              </p:cNvPr>
              <p:cNvGrpSpPr/>
              <p:nvPr/>
            </p:nvGrpSpPr>
            <p:grpSpPr>
              <a:xfrm>
                <a:off x="7121432" y="5755546"/>
                <a:ext cx="1577090" cy="276999"/>
                <a:chOff x="7204787" y="5755546"/>
                <a:chExt cx="1577090" cy="276999"/>
              </a:xfrm>
            </p:grpSpPr>
            <p:sp>
              <p:nvSpPr>
                <p:cNvPr id="110" name="Ovale 109">
                  <a:extLst>
                    <a:ext uri="{FF2B5EF4-FFF2-40B4-BE49-F238E27FC236}">
                      <a16:creationId xmlns:a16="http://schemas.microsoft.com/office/drawing/2014/main" id="{E4E2F95A-7A4C-0BC1-D362-3758BCA8736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7204787" y="5768045"/>
                  <a:ext cx="252000" cy="25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it-IT" sz="1400" dirty="0">
                      <a:solidFill>
                        <a:schemeClr val="tx1"/>
                      </a:solidFill>
                    </a:rPr>
                    <a:t>2</a:t>
                  </a:r>
                </a:p>
              </p:txBody>
            </p:sp>
            <p:sp>
              <p:nvSpPr>
                <p:cNvPr id="114" name="CasellaDiTesto 113">
                  <a:extLst>
                    <a:ext uri="{FF2B5EF4-FFF2-40B4-BE49-F238E27FC236}">
                      <a16:creationId xmlns:a16="http://schemas.microsoft.com/office/drawing/2014/main" id="{05A70797-7D8E-EDE9-737E-458BEAC8CEF2}"/>
                    </a:ext>
                  </a:extLst>
                </p:cNvPr>
                <p:cNvSpPr txBox="1"/>
                <p:nvPr/>
              </p:nvSpPr>
              <p:spPr>
                <a:xfrm>
                  <a:off x="7499590" y="5755546"/>
                  <a:ext cx="1282287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1200" dirty="0">
                      <a:latin typeface="Inter Medium" panose="02000503000000020004" pitchFamily="2" charset="0"/>
                      <a:ea typeface="Inter Medium" panose="02000503000000020004" pitchFamily="2" charset="0"/>
                      <a:cs typeface="Arial" panose="020B0604020202020204" pitchFamily="34" charset="0"/>
                    </a:rPr>
                    <a:t>Versione beta</a:t>
                  </a:r>
                </a:p>
              </p:txBody>
            </p:sp>
          </p:grpSp>
          <p:grpSp>
            <p:nvGrpSpPr>
              <p:cNvPr id="121" name="Gruppo 120">
                <a:extLst>
                  <a:ext uri="{FF2B5EF4-FFF2-40B4-BE49-F238E27FC236}">
                    <a16:creationId xmlns:a16="http://schemas.microsoft.com/office/drawing/2014/main" id="{936B254B-C252-88EB-CE7B-42D62F5892E0}"/>
                  </a:ext>
                </a:extLst>
              </p:cNvPr>
              <p:cNvGrpSpPr/>
              <p:nvPr/>
            </p:nvGrpSpPr>
            <p:grpSpPr>
              <a:xfrm>
                <a:off x="9041330" y="5755546"/>
                <a:ext cx="1716929" cy="276999"/>
                <a:chOff x="9041330" y="5755546"/>
                <a:chExt cx="1716929" cy="276999"/>
              </a:xfrm>
            </p:grpSpPr>
            <p:sp>
              <p:nvSpPr>
                <p:cNvPr id="111" name="Ovale 110">
                  <a:extLst>
                    <a:ext uri="{FF2B5EF4-FFF2-40B4-BE49-F238E27FC236}">
                      <a16:creationId xmlns:a16="http://schemas.microsoft.com/office/drawing/2014/main" id="{3F0D02BC-0EF0-BEBB-E3AE-145AACD74F3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9041330" y="5768045"/>
                  <a:ext cx="252000" cy="25200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solidFill>
                    <a:schemeClr val="accent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it-IT" sz="1400" dirty="0">
                      <a:solidFill>
                        <a:schemeClr val="tx1"/>
                      </a:solidFill>
                    </a:rPr>
                    <a:t>3</a:t>
                  </a:r>
                </a:p>
              </p:txBody>
            </p:sp>
            <p:sp>
              <p:nvSpPr>
                <p:cNvPr id="115" name="CasellaDiTesto 114">
                  <a:extLst>
                    <a:ext uri="{FF2B5EF4-FFF2-40B4-BE49-F238E27FC236}">
                      <a16:creationId xmlns:a16="http://schemas.microsoft.com/office/drawing/2014/main" id="{A126E741-DE82-C9B1-C0F9-3AC9965333E6}"/>
                    </a:ext>
                  </a:extLst>
                </p:cNvPr>
                <p:cNvSpPr txBox="1"/>
                <p:nvPr/>
              </p:nvSpPr>
              <p:spPr>
                <a:xfrm>
                  <a:off x="9341056" y="5755546"/>
                  <a:ext cx="1417203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it-IT" sz="1200" dirty="0">
                      <a:latin typeface="Inter Medium" panose="02000503000000020004" pitchFamily="2" charset="0"/>
                      <a:ea typeface="Inter Medium" panose="02000503000000020004" pitchFamily="2" charset="0"/>
                      <a:cs typeface="Arial" panose="020B0604020202020204" pitchFamily="34" charset="0"/>
                    </a:rPr>
                    <a:t>Consegna finale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764892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0FA3CB-6144-EEEB-1568-263BC3705244}"/>
              </a:ext>
            </a:extLst>
          </p:cNvPr>
          <p:cNvSpPr txBox="1"/>
          <p:nvPr/>
        </p:nvSpPr>
        <p:spPr>
          <a:xfrm>
            <a:off x="291600" y="342000"/>
            <a:ext cx="60827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Tecnologie scelte: stack MERN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C5B2EBFD-D6A8-014B-D1E5-E1685BB83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6</a:t>
            </a:fld>
            <a:endParaRPr lang="it-IT" dirty="0"/>
          </a:p>
        </p:txBody>
      </p:sp>
      <p:sp>
        <p:nvSpPr>
          <p:cNvPr id="53" name="Google Shape;522;p31">
            <a:extLst>
              <a:ext uri="{FF2B5EF4-FFF2-40B4-BE49-F238E27FC236}">
                <a16:creationId xmlns:a16="http://schemas.microsoft.com/office/drawing/2014/main" id="{BC4602F7-0051-38BE-BF02-12BAA5DAA999}"/>
              </a:ext>
            </a:extLst>
          </p:cNvPr>
          <p:cNvSpPr/>
          <p:nvPr/>
        </p:nvSpPr>
        <p:spPr>
          <a:xfrm>
            <a:off x="1675814" y="1149265"/>
            <a:ext cx="1680228" cy="1262943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23;p31">
            <a:extLst>
              <a:ext uri="{FF2B5EF4-FFF2-40B4-BE49-F238E27FC236}">
                <a16:creationId xmlns:a16="http://schemas.microsoft.com/office/drawing/2014/main" id="{E3597720-A1C2-52AB-9B7C-B5D928D58F51}"/>
              </a:ext>
            </a:extLst>
          </p:cNvPr>
          <p:cNvSpPr txBox="1"/>
          <p:nvPr/>
        </p:nvSpPr>
        <p:spPr>
          <a:xfrm>
            <a:off x="1873385" y="1406449"/>
            <a:ext cx="1373220" cy="79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loquia Display ExtBd" pitchFamily="50" charset="0"/>
                <a:ea typeface="Roboto"/>
                <a:cs typeface="Roboto"/>
                <a:sym typeface="Roboto"/>
              </a:rPr>
              <a:t>React.JS</a:t>
            </a:r>
            <a:endParaRPr sz="2000">
              <a:solidFill>
                <a:schemeClr val="lt1"/>
              </a:solidFill>
              <a:latin typeface="Eloquia Display ExtBd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24;p31">
            <a:extLst>
              <a:ext uri="{FF2B5EF4-FFF2-40B4-BE49-F238E27FC236}">
                <a16:creationId xmlns:a16="http://schemas.microsoft.com/office/drawing/2014/main" id="{1846E58D-0210-CA0B-5F52-EC42EB8AF4B0}"/>
              </a:ext>
            </a:extLst>
          </p:cNvPr>
          <p:cNvSpPr/>
          <p:nvPr/>
        </p:nvSpPr>
        <p:spPr>
          <a:xfrm>
            <a:off x="427225" y="1149484"/>
            <a:ext cx="1174991" cy="126248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59" name="Google Shape;526;p31">
            <a:extLst>
              <a:ext uri="{FF2B5EF4-FFF2-40B4-BE49-F238E27FC236}">
                <a16:creationId xmlns:a16="http://schemas.microsoft.com/office/drawing/2014/main" id="{3FE1BF97-9162-E228-EC4A-07A325F94636}"/>
              </a:ext>
            </a:extLst>
          </p:cNvPr>
          <p:cNvSpPr/>
          <p:nvPr/>
        </p:nvSpPr>
        <p:spPr>
          <a:xfrm>
            <a:off x="1675815" y="2566864"/>
            <a:ext cx="1680228" cy="1262943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527;p31">
            <a:extLst>
              <a:ext uri="{FF2B5EF4-FFF2-40B4-BE49-F238E27FC236}">
                <a16:creationId xmlns:a16="http://schemas.microsoft.com/office/drawing/2014/main" id="{DC6BAC87-278D-83EF-8FC1-854EED3BE4D4}"/>
              </a:ext>
            </a:extLst>
          </p:cNvPr>
          <p:cNvSpPr/>
          <p:nvPr/>
        </p:nvSpPr>
        <p:spPr>
          <a:xfrm>
            <a:off x="422496" y="2567083"/>
            <a:ext cx="1174991" cy="1262489"/>
          </a:xfrm>
          <a:prstGeom prst="rect">
            <a:avLst/>
          </a:prstGeom>
          <a:solidFill>
            <a:srgbClr val="333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1" name="Google Shape;528;p31">
            <a:extLst>
              <a:ext uri="{FF2B5EF4-FFF2-40B4-BE49-F238E27FC236}">
                <a16:creationId xmlns:a16="http://schemas.microsoft.com/office/drawing/2014/main" id="{4695893D-733E-D64C-1756-CED0F5CD139E}"/>
              </a:ext>
            </a:extLst>
          </p:cNvPr>
          <p:cNvSpPr txBox="1"/>
          <p:nvPr/>
        </p:nvSpPr>
        <p:spPr>
          <a:xfrm>
            <a:off x="1863432" y="2798463"/>
            <a:ext cx="1304992" cy="79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loquia Display ExtBd" pitchFamily="50" charset="0"/>
                <a:ea typeface="Roboto"/>
                <a:cs typeface="Roboto"/>
                <a:sym typeface="Roboto"/>
              </a:rPr>
              <a:t>Node.JS</a:t>
            </a:r>
            <a:endParaRPr sz="2000">
              <a:solidFill>
                <a:schemeClr val="lt1"/>
              </a:solidFill>
              <a:latin typeface="Eloquia Display ExtBd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530;p31">
            <a:extLst>
              <a:ext uri="{FF2B5EF4-FFF2-40B4-BE49-F238E27FC236}">
                <a16:creationId xmlns:a16="http://schemas.microsoft.com/office/drawing/2014/main" id="{85D9629D-09E2-6556-DBE8-00826AAAE295}"/>
              </a:ext>
            </a:extLst>
          </p:cNvPr>
          <p:cNvSpPr/>
          <p:nvPr/>
        </p:nvSpPr>
        <p:spPr>
          <a:xfrm>
            <a:off x="1675815" y="3829461"/>
            <a:ext cx="1680227" cy="12629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531;p31">
            <a:extLst>
              <a:ext uri="{FF2B5EF4-FFF2-40B4-BE49-F238E27FC236}">
                <a16:creationId xmlns:a16="http://schemas.microsoft.com/office/drawing/2014/main" id="{C1582290-1F18-CB84-F21B-63403303BE43}"/>
              </a:ext>
            </a:extLst>
          </p:cNvPr>
          <p:cNvSpPr/>
          <p:nvPr/>
        </p:nvSpPr>
        <p:spPr>
          <a:xfrm>
            <a:off x="422496" y="3829680"/>
            <a:ext cx="1174991" cy="126248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67" name="Google Shape;532;p31">
            <a:extLst>
              <a:ext uri="{FF2B5EF4-FFF2-40B4-BE49-F238E27FC236}">
                <a16:creationId xmlns:a16="http://schemas.microsoft.com/office/drawing/2014/main" id="{C0959110-8348-1FAC-8B54-7E50C73A2805}"/>
              </a:ext>
            </a:extLst>
          </p:cNvPr>
          <p:cNvSpPr txBox="1"/>
          <p:nvPr/>
        </p:nvSpPr>
        <p:spPr>
          <a:xfrm>
            <a:off x="1740652" y="4061194"/>
            <a:ext cx="1550552" cy="79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loquia Display ExtBd" pitchFamily="50" charset="0"/>
                <a:ea typeface="Roboto"/>
                <a:cs typeface="Roboto"/>
                <a:sym typeface="Roboto"/>
              </a:rPr>
              <a:t>Express.JS</a:t>
            </a:r>
            <a:endParaRPr sz="2000">
              <a:solidFill>
                <a:schemeClr val="lt1"/>
              </a:solidFill>
              <a:latin typeface="Eloquia Display ExtBd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534;p31">
            <a:extLst>
              <a:ext uri="{FF2B5EF4-FFF2-40B4-BE49-F238E27FC236}">
                <a16:creationId xmlns:a16="http://schemas.microsoft.com/office/drawing/2014/main" id="{57E34F06-0498-D470-DB71-4BA81A2D6B9B}"/>
              </a:ext>
            </a:extLst>
          </p:cNvPr>
          <p:cNvSpPr/>
          <p:nvPr/>
        </p:nvSpPr>
        <p:spPr>
          <a:xfrm>
            <a:off x="1675815" y="5254589"/>
            <a:ext cx="1680228" cy="1262943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535;p31">
            <a:extLst>
              <a:ext uri="{FF2B5EF4-FFF2-40B4-BE49-F238E27FC236}">
                <a16:creationId xmlns:a16="http://schemas.microsoft.com/office/drawing/2014/main" id="{EF3697D8-9AD4-AF9F-1625-8E7406D00B87}"/>
              </a:ext>
            </a:extLst>
          </p:cNvPr>
          <p:cNvSpPr/>
          <p:nvPr/>
        </p:nvSpPr>
        <p:spPr>
          <a:xfrm>
            <a:off x="422497" y="5254808"/>
            <a:ext cx="1179720" cy="1262489"/>
          </a:xfrm>
          <a:prstGeom prst="rect">
            <a:avLst/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sp>
        <p:nvSpPr>
          <p:cNvPr id="72" name="Google Shape;536;p31">
            <a:extLst>
              <a:ext uri="{FF2B5EF4-FFF2-40B4-BE49-F238E27FC236}">
                <a16:creationId xmlns:a16="http://schemas.microsoft.com/office/drawing/2014/main" id="{98016EE6-611D-8810-3F8A-35371BD52337}"/>
              </a:ext>
            </a:extLst>
          </p:cNvPr>
          <p:cNvSpPr txBox="1"/>
          <p:nvPr/>
        </p:nvSpPr>
        <p:spPr>
          <a:xfrm>
            <a:off x="1836906" y="5486402"/>
            <a:ext cx="1446178" cy="79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1"/>
                </a:solidFill>
                <a:latin typeface="Eloquia Display ExtBd" pitchFamily="50" charset="0"/>
                <a:ea typeface="Roboto"/>
                <a:cs typeface="Roboto"/>
                <a:sym typeface="Roboto"/>
              </a:rPr>
              <a:t>MongoDB</a:t>
            </a:r>
            <a:endParaRPr sz="1200">
              <a:solidFill>
                <a:schemeClr val="lt1"/>
              </a:solidFill>
              <a:latin typeface="Eloquia Display ExtBd" pitchFamily="50" charset="0"/>
              <a:ea typeface="Roboto"/>
              <a:cs typeface="Roboto"/>
              <a:sym typeface="Roboto"/>
            </a:endParaRPr>
          </a:p>
        </p:txBody>
      </p:sp>
      <p:sp>
        <p:nvSpPr>
          <p:cNvPr id="73" name="Google Shape;540;p31">
            <a:extLst>
              <a:ext uri="{FF2B5EF4-FFF2-40B4-BE49-F238E27FC236}">
                <a16:creationId xmlns:a16="http://schemas.microsoft.com/office/drawing/2014/main" id="{A5807C04-AE05-B0C9-21C5-304BF075C392}"/>
              </a:ext>
            </a:extLst>
          </p:cNvPr>
          <p:cNvSpPr/>
          <p:nvPr/>
        </p:nvSpPr>
        <p:spPr>
          <a:xfrm>
            <a:off x="3477638" y="1149256"/>
            <a:ext cx="967440" cy="1262943"/>
          </a:xfrm>
          <a:prstGeom prst="chevron">
            <a:avLst>
              <a:gd name="adj" fmla="val 50009"/>
            </a:avLst>
          </a:prstGeom>
          <a:solidFill>
            <a:srgbClr val="2E75B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541;p31">
            <a:extLst>
              <a:ext uri="{FF2B5EF4-FFF2-40B4-BE49-F238E27FC236}">
                <a16:creationId xmlns:a16="http://schemas.microsoft.com/office/drawing/2014/main" id="{6663D7A0-1ABE-79E4-4940-4FA22961C9D2}"/>
              </a:ext>
            </a:extLst>
          </p:cNvPr>
          <p:cNvSpPr/>
          <p:nvPr/>
        </p:nvSpPr>
        <p:spPr>
          <a:xfrm>
            <a:off x="3477638" y="2566484"/>
            <a:ext cx="967440" cy="1262943"/>
          </a:xfrm>
          <a:prstGeom prst="chevron">
            <a:avLst>
              <a:gd name="adj" fmla="val 50009"/>
            </a:avLst>
          </a:prstGeom>
          <a:solidFill>
            <a:srgbClr val="333F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542;p31">
            <a:extLst>
              <a:ext uri="{FF2B5EF4-FFF2-40B4-BE49-F238E27FC236}">
                <a16:creationId xmlns:a16="http://schemas.microsoft.com/office/drawing/2014/main" id="{D3219654-60D1-CDB8-61DA-5C2392F9AE7A}"/>
              </a:ext>
            </a:extLst>
          </p:cNvPr>
          <p:cNvSpPr/>
          <p:nvPr/>
        </p:nvSpPr>
        <p:spPr>
          <a:xfrm>
            <a:off x="3476950" y="3829226"/>
            <a:ext cx="967440" cy="1262943"/>
          </a:xfrm>
          <a:prstGeom prst="chevron">
            <a:avLst>
              <a:gd name="adj" fmla="val 50009"/>
            </a:avLst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543;p31">
            <a:extLst>
              <a:ext uri="{FF2B5EF4-FFF2-40B4-BE49-F238E27FC236}">
                <a16:creationId xmlns:a16="http://schemas.microsoft.com/office/drawing/2014/main" id="{A7061700-E067-7E9F-E7A3-AD834EEEBDD1}"/>
              </a:ext>
            </a:extLst>
          </p:cNvPr>
          <p:cNvSpPr/>
          <p:nvPr/>
        </p:nvSpPr>
        <p:spPr>
          <a:xfrm>
            <a:off x="3476950" y="5259301"/>
            <a:ext cx="967440" cy="1262943"/>
          </a:xfrm>
          <a:prstGeom prst="chevron">
            <a:avLst>
              <a:gd name="adj" fmla="val 50009"/>
            </a:avLst>
          </a:prstGeom>
          <a:solidFill>
            <a:srgbClr val="38572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" name="Picture 4" descr="Working with Node.js | Pluralsight">
            <a:extLst>
              <a:ext uri="{FF2B5EF4-FFF2-40B4-BE49-F238E27FC236}">
                <a16:creationId xmlns:a16="http://schemas.microsoft.com/office/drawing/2014/main" id="{280837F4-FD8C-8AF1-CE6D-72160CC143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72" t="16831" r="19861" b="19210"/>
          <a:stretch/>
        </p:blipFill>
        <p:spPr bwMode="auto">
          <a:xfrm>
            <a:off x="586133" y="2746623"/>
            <a:ext cx="868584" cy="927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React (JavaScript library) - Wikipedia">
            <a:extLst>
              <a:ext uri="{FF2B5EF4-FFF2-40B4-BE49-F238E27FC236}">
                <a16:creationId xmlns:a16="http://schemas.microsoft.com/office/drawing/2014/main" id="{794FD51C-E98F-5671-DA20-F1654277D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33" y="1437891"/>
            <a:ext cx="847713" cy="73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6" descr="Creating a blog using express and node.js - wfTutorials">
            <a:extLst>
              <a:ext uri="{FF2B5EF4-FFF2-40B4-BE49-F238E27FC236}">
                <a16:creationId xmlns:a16="http://schemas.microsoft.com/office/drawing/2014/main" id="{0D0223BF-5E16-678F-F279-CA2F7B1DA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64" t="22780" r="23980" b="24520"/>
          <a:stretch/>
        </p:blipFill>
        <p:spPr bwMode="auto">
          <a:xfrm>
            <a:off x="639325" y="4061197"/>
            <a:ext cx="756249" cy="76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10" descr="How to get started with MongoDB in 10 minutes | by Navindu Jayatilake |  We've moved to freeCodeCamp.org/news | Medium">
            <a:extLst>
              <a:ext uri="{FF2B5EF4-FFF2-40B4-BE49-F238E27FC236}">
                <a16:creationId xmlns:a16="http://schemas.microsoft.com/office/drawing/2014/main" id="{7392C4CC-C4D1-789E-AE58-D54122E7D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74" y="5431357"/>
            <a:ext cx="894945" cy="894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Google Shape;522;p31">
            <a:extLst>
              <a:ext uri="{FF2B5EF4-FFF2-40B4-BE49-F238E27FC236}">
                <a16:creationId xmlns:a16="http://schemas.microsoft.com/office/drawing/2014/main" id="{4E70E004-E8F1-67FA-A90C-0FC42D3246A5}"/>
              </a:ext>
            </a:extLst>
          </p:cNvPr>
          <p:cNvSpPr/>
          <p:nvPr/>
        </p:nvSpPr>
        <p:spPr>
          <a:xfrm>
            <a:off x="4698715" y="1174840"/>
            <a:ext cx="7066060" cy="1262943"/>
          </a:xfrm>
          <a:prstGeom prst="rect">
            <a:avLst/>
          </a:prstGeom>
          <a:solidFill>
            <a:srgbClr val="2E75B6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526;p31">
            <a:extLst>
              <a:ext uri="{FF2B5EF4-FFF2-40B4-BE49-F238E27FC236}">
                <a16:creationId xmlns:a16="http://schemas.microsoft.com/office/drawing/2014/main" id="{51EC090A-1276-0618-1414-6530770DF074}"/>
              </a:ext>
            </a:extLst>
          </p:cNvPr>
          <p:cNvSpPr/>
          <p:nvPr/>
        </p:nvSpPr>
        <p:spPr>
          <a:xfrm>
            <a:off x="4698714" y="2579125"/>
            <a:ext cx="7066059" cy="1262943"/>
          </a:xfrm>
          <a:prstGeom prst="rect">
            <a:avLst/>
          </a:prstGeom>
          <a:solidFill>
            <a:srgbClr val="333F50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530;p31">
            <a:extLst>
              <a:ext uri="{FF2B5EF4-FFF2-40B4-BE49-F238E27FC236}">
                <a16:creationId xmlns:a16="http://schemas.microsoft.com/office/drawing/2014/main" id="{88138400-05E2-52AE-8EEA-83B9D4EBDAC5}"/>
              </a:ext>
            </a:extLst>
          </p:cNvPr>
          <p:cNvSpPr/>
          <p:nvPr/>
        </p:nvSpPr>
        <p:spPr>
          <a:xfrm>
            <a:off x="4698714" y="3842068"/>
            <a:ext cx="7066059" cy="1262943"/>
          </a:xfrm>
          <a:prstGeom prst="rect">
            <a:avLst/>
          </a:prstGeom>
          <a:solidFill>
            <a:srgbClr val="FFC000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534;p31">
            <a:extLst>
              <a:ext uri="{FF2B5EF4-FFF2-40B4-BE49-F238E27FC236}">
                <a16:creationId xmlns:a16="http://schemas.microsoft.com/office/drawing/2014/main" id="{F8A85FE1-864E-8FF0-F907-FCA01A1C8847}"/>
              </a:ext>
            </a:extLst>
          </p:cNvPr>
          <p:cNvSpPr/>
          <p:nvPr/>
        </p:nvSpPr>
        <p:spPr>
          <a:xfrm>
            <a:off x="4706102" y="5247356"/>
            <a:ext cx="7058671" cy="1262943"/>
          </a:xfrm>
          <a:prstGeom prst="rect">
            <a:avLst/>
          </a:prstGeom>
          <a:solidFill>
            <a:srgbClr val="385723">
              <a:alpha val="2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D773F3EF-8B06-725C-678A-B2B8D7C31BB3}"/>
              </a:ext>
            </a:extLst>
          </p:cNvPr>
          <p:cNvSpPr txBox="1"/>
          <p:nvPr/>
        </p:nvSpPr>
        <p:spPr>
          <a:xfrm>
            <a:off x="4836405" y="1267702"/>
            <a:ext cx="6790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Inter Black Italic" panose="02000503000000020004" pitchFamily="2" charset="0"/>
                <a:ea typeface="Inter Black Italic" panose="02000503000000020004" pitchFamily="2" charset="0"/>
              </a:rPr>
              <a:t>React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 è un framework open-source Javascript per la creazione di interfacce utente. È stata scelta questa tecnologia per la sua intuitività nello sviluppo di applicativi web-</a:t>
            </a:r>
            <a:r>
              <a:rPr lang="it-IT" sz="1600" dirty="0" err="1">
                <a:latin typeface="Inter Medium" panose="02000503000000020004" pitchFamily="2" charset="0"/>
                <a:ea typeface="Inter Medium" panose="02000503000000020004" pitchFamily="2" charset="0"/>
              </a:rPr>
              <a:t>based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, per la sua flessibilità e per la sua velocità di sviluppo.</a:t>
            </a:r>
          </a:p>
        </p:txBody>
      </p:sp>
      <p:sp>
        <p:nvSpPr>
          <p:cNvPr id="89" name="CasellaDiTesto 88">
            <a:extLst>
              <a:ext uri="{FF2B5EF4-FFF2-40B4-BE49-F238E27FC236}">
                <a16:creationId xmlns:a16="http://schemas.microsoft.com/office/drawing/2014/main" id="{A6876361-6B19-B5DA-5741-85B0339D54CB}"/>
              </a:ext>
            </a:extLst>
          </p:cNvPr>
          <p:cNvSpPr txBox="1"/>
          <p:nvPr/>
        </p:nvSpPr>
        <p:spPr>
          <a:xfrm>
            <a:off x="4836405" y="2659347"/>
            <a:ext cx="6790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err="1">
                <a:latin typeface="Inter Black Italic" panose="02000503000000020004" pitchFamily="2" charset="0"/>
                <a:ea typeface="Inter Black Italic" panose="02000503000000020004" pitchFamily="2" charset="0"/>
              </a:rPr>
              <a:t>NodeJS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 è un </a:t>
            </a:r>
            <a:r>
              <a:rPr lang="it-IT" sz="1600" dirty="0" err="1">
                <a:latin typeface="Inter Medium" panose="02000503000000020004" pitchFamily="2" charset="0"/>
                <a:ea typeface="Inter Medium" panose="02000503000000020004" pitchFamily="2" charset="0"/>
              </a:rPr>
              <a:t>runtime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 system multipiattaforma che permette di utilizzare Javascript per la programmazione server-side. Permette di distribuire l’applicativo su qualsiasi sistema, da un PC a un Mac, a Linux o persino un dispositivo mobile.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64A2B4D1-21D3-B1A7-96A6-70184B1E1635}"/>
              </a:ext>
            </a:extLst>
          </p:cNvPr>
          <p:cNvSpPr txBox="1"/>
          <p:nvPr/>
        </p:nvSpPr>
        <p:spPr>
          <a:xfrm>
            <a:off x="4813263" y="3934930"/>
            <a:ext cx="6790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err="1">
                <a:latin typeface="Inter Black Italic" panose="02000503000000020004" pitchFamily="2" charset="0"/>
                <a:ea typeface="Inter Black Italic" panose="02000503000000020004" pitchFamily="2" charset="0"/>
              </a:rPr>
              <a:t>ExpressJS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 è un framework per applicazioni Web minimale e flessibile che fornisce un robusto set di funzionalità tramite middleware. Aiuta gli sviluppatori a gestire facilmente le richieste HTTP e le risposte del server e ad instradare le richieste.</a:t>
            </a:r>
          </a:p>
        </p:txBody>
      </p:sp>
      <p:sp>
        <p:nvSpPr>
          <p:cNvPr id="91" name="CasellaDiTesto 90">
            <a:extLst>
              <a:ext uri="{FF2B5EF4-FFF2-40B4-BE49-F238E27FC236}">
                <a16:creationId xmlns:a16="http://schemas.microsoft.com/office/drawing/2014/main" id="{2FA5E18F-ED89-38B0-D496-ED0A66BAF953}"/>
              </a:ext>
            </a:extLst>
          </p:cNvPr>
          <p:cNvSpPr txBox="1"/>
          <p:nvPr/>
        </p:nvSpPr>
        <p:spPr>
          <a:xfrm>
            <a:off x="4813263" y="5340218"/>
            <a:ext cx="67906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600" dirty="0" err="1">
                <a:latin typeface="Inter Black Italic" panose="02000503000000020004" pitchFamily="2" charset="0"/>
                <a:ea typeface="Inter Black Italic" panose="02000503000000020004" pitchFamily="2" charset="0"/>
              </a:rPr>
              <a:t>MongoDB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 è un DBMS </a:t>
            </a:r>
            <a:r>
              <a:rPr lang="it-IT" sz="1600" dirty="0" err="1">
                <a:latin typeface="Inter Medium" panose="02000503000000020004" pitchFamily="2" charset="0"/>
                <a:ea typeface="Inter Medium" panose="02000503000000020004" pitchFamily="2" charset="0"/>
              </a:rPr>
              <a:t>NoSQL</a:t>
            </a:r>
            <a:r>
              <a:rPr lang="it-IT" sz="1600" dirty="0">
                <a:latin typeface="Inter Medium" panose="02000503000000020004" pitchFamily="2" charset="0"/>
                <a:ea typeface="Inter Medium" panose="02000503000000020004" pitchFamily="2" charset="0"/>
              </a:rPr>
              <a:t>, orientato ai documenti in formato BSON. Ciò lo rende ideale per le applicazioni che richiedono scalabilità in tempo reale come grandi social network o siti Web di e-commerce. </a:t>
            </a:r>
          </a:p>
        </p:txBody>
      </p:sp>
    </p:spTree>
    <p:extLst>
      <p:ext uri="{BB962C8B-B14F-4D97-AF65-F5344CB8AC3E}">
        <p14:creationId xmlns:p14="http://schemas.microsoft.com/office/powerpoint/2010/main" val="676884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0FA3CB-6144-EEEB-1568-263BC3705244}"/>
              </a:ext>
            </a:extLst>
          </p:cNvPr>
          <p:cNvSpPr txBox="1"/>
          <p:nvPr/>
        </p:nvSpPr>
        <p:spPr>
          <a:xfrm>
            <a:off x="291600" y="342000"/>
            <a:ext cx="51683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Diagramma architetturale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AE88E00A-A6DD-0A2B-50DC-96A50CB07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7</a:t>
            </a:fld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81C73EB6-26C4-B999-1DC8-581037583FFA}"/>
              </a:ext>
            </a:extLst>
          </p:cNvPr>
          <p:cNvGrpSpPr/>
          <p:nvPr/>
        </p:nvGrpSpPr>
        <p:grpSpPr>
          <a:xfrm>
            <a:off x="743296" y="957255"/>
            <a:ext cx="10705407" cy="5256755"/>
            <a:chOff x="932042" y="1099595"/>
            <a:chExt cx="10705407" cy="5256755"/>
          </a:xfrm>
        </p:grpSpPr>
        <p:sp>
          <p:nvSpPr>
            <p:cNvPr id="6" name="Rettangolo con angoli arrotondati 5">
              <a:extLst>
                <a:ext uri="{FF2B5EF4-FFF2-40B4-BE49-F238E27FC236}">
                  <a16:creationId xmlns:a16="http://schemas.microsoft.com/office/drawing/2014/main" id="{E9202239-F077-36E4-48E8-6CB2A2B832F6}"/>
                </a:ext>
              </a:extLst>
            </p:cNvPr>
            <p:cNvSpPr/>
            <p:nvPr/>
          </p:nvSpPr>
          <p:spPr>
            <a:xfrm>
              <a:off x="2457449" y="1099595"/>
              <a:ext cx="9180000" cy="5256755"/>
            </a:xfrm>
            <a:prstGeom prst="roundRect">
              <a:avLst>
                <a:gd name="adj" fmla="val 8520"/>
              </a:avLst>
            </a:prstGeom>
            <a:noFill/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0EBFD0FC-DB45-792B-2908-49B3FF1B02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32042" y="3064350"/>
              <a:ext cx="1080000" cy="1080000"/>
            </a:xfrm>
            <a:prstGeom prst="rect">
              <a:avLst/>
            </a:prstGeom>
            <a:ln w="38100">
              <a:noFill/>
            </a:ln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254282B7-00CE-FB26-18AF-8E425AEC09CB}"/>
                </a:ext>
              </a:extLst>
            </p:cNvPr>
            <p:cNvSpPr txBox="1"/>
            <p:nvPr/>
          </p:nvSpPr>
          <p:spPr>
            <a:xfrm>
              <a:off x="1037060" y="4026283"/>
              <a:ext cx="869964" cy="257369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lIns="72000" tIns="36000" rIns="72000" bIns="36000" rtlCol="0">
              <a:spAutoFit/>
            </a:bodyPr>
            <a:lstStyle/>
            <a:p>
              <a:pPr algn="ctr"/>
              <a:r>
                <a:rPr lang="it-IT" sz="1200" dirty="0"/>
                <a:t>End users</a:t>
              </a:r>
            </a:p>
          </p:txBody>
        </p:sp>
        <p:cxnSp>
          <p:nvCxnSpPr>
            <p:cNvPr id="12" name="Connettore curvo 11">
              <a:extLst>
                <a:ext uri="{FF2B5EF4-FFF2-40B4-BE49-F238E27FC236}">
                  <a16:creationId xmlns:a16="http://schemas.microsoft.com/office/drawing/2014/main" id="{6622D822-530F-1BD9-CB3B-885B22824095}"/>
                </a:ext>
              </a:extLst>
            </p:cNvPr>
            <p:cNvCxnSpPr>
              <a:cxnSpLocks/>
              <a:stCxn id="22" idx="1"/>
              <a:endCxn id="8" idx="3"/>
            </p:cNvCxnSpPr>
            <p:nvPr/>
          </p:nvCxnSpPr>
          <p:spPr>
            <a:xfrm rot="10800000">
              <a:off x="2012042" y="3604350"/>
              <a:ext cx="943040" cy="1308"/>
            </a:xfrm>
            <a:prstGeom prst="curvedConnector3">
              <a:avLst>
                <a:gd name="adj1" fmla="val 50000"/>
              </a:avLst>
            </a:prstGeom>
            <a:ln w="31750">
              <a:solidFill>
                <a:srgbClr val="0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uppo 12">
              <a:extLst>
                <a:ext uri="{FF2B5EF4-FFF2-40B4-BE49-F238E27FC236}">
                  <a16:creationId xmlns:a16="http://schemas.microsoft.com/office/drawing/2014/main" id="{F0137D3E-8D6B-76E4-A144-44A975B0DAAD}"/>
                </a:ext>
              </a:extLst>
            </p:cNvPr>
            <p:cNvGrpSpPr/>
            <p:nvPr/>
          </p:nvGrpSpPr>
          <p:grpSpPr>
            <a:xfrm>
              <a:off x="2955082" y="1262273"/>
              <a:ext cx="8184734" cy="4931399"/>
              <a:chOff x="2226091" y="1303383"/>
              <a:chExt cx="8184734" cy="4931399"/>
            </a:xfrm>
          </p:grpSpPr>
          <p:sp>
            <p:nvSpPr>
              <p:cNvPr id="16" name="Rettangolo con angoli arrotondati 15">
                <a:extLst>
                  <a:ext uri="{FF2B5EF4-FFF2-40B4-BE49-F238E27FC236}">
                    <a16:creationId xmlns:a16="http://schemas.microsoft.com/office/drawing/2014/main" id="{76C4D078-AF53-8E63-283D-057C40FD7BC9}"/>
                  </a:ext>
                </a:extLst>
              </p:cNvPr>
              <p:cNvSpPr/>
              <p:nvPr/>
            </p:nvSpPr>
            <p:spPr>
              <a:xfrm>
                <a:off x="8927727" y="2968974"/>
                <a:ext cx="1483098" cy="1348924"/>
              </a:xfrm>
              <a:prstGeom prst="roundRect">
                <a:avLst/>
              </a:pr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Rettangolo 16">
                <a:extLst>
                  <a:ext uri="{FF2B5EF4-FFF2-40B4-BE49-F238E27FC236}">
                    <a16:creationId xmlns:a16="http://schemas.microsoft.com/office/drawing/2014/main" id="{52708C52-B503-653A-79C6-CD5B483A725B}"/>
                  </a:ext>
                </a:extLst>
              </p:cNvPr>
              <p:cNvSpPr/>
              <p:nvPr/>
            </p:nvSpPr>
            <p:spPr>
              <a:xfrm>
                <a:off x="9479567" y="2742546"/>
                <a:ext cx="377792" cy="4239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8" name="CasellaDiTesto 17">
                <a:extLst>
                  <a:ext uri="{FF2B5EF4-FFF2-40B4-BE49-F238E27FC236}">
                    <a16:creationId xmlns:a16="http://schemas.microsoft.com/office/drawing/2014/main" id="{9B99E68A-FA99-F382-FF4E-0DAFBAB8C28E}"/>
                  </a:ext>
                </a:extLst>
              </p:cNvPr>
              <p:cNvSpPr txBox="1"/>
              <p:nvPr/>
            </p:nvSpPr>
            <p:spPr>
              <a:xfrm>
                <a:off x="9246317" y="3514752"/>
                <a:ext cx="845919" cy="257369"/>
              </a:xfrm>
              <a:prstGeom prst="rect">
                <a:avLst/>
              </a:prstGeom>
              <a:noFill/>
              <a:ln w="38100">
                <a:noFill/>
              </a:ln>
            </p:spPr>
            <p:txBody>
              <a:bodyPr wrap="none" lIns="72000" tIns="36000" rIns="72000" bIns="36000" rtlCol="0">
                <a:spAutoFit/>
              </a:bodyPr>
              <a:lstStyle/>
              <a:p>
                <a:pPr algn="ctr"/>
                <a:r>
                  <a:rPr lang="it-IT" sz="1200" dirty="0"/>
                  <a:t>Database</a:t>
                </a:r>
              </a:p>
            </p:txBody>
          </p:sp>
          <p:sp>
            <p:nvSpPr>
              <p:cNvPr id="19" name="Rettangolo con angoli arrotondati 18">
                <a:extLst>
                  <a:ext uri="{FF2B5EF4-FFF2-40B4-BE49-F238E27FC236}">
                    <a16:creationId xmlns:a16="http://schemas.microsoft.com/office/drawing/2014/main" id="{FA5F5CB3-EBFE-B48F-8061-6BDBE23E9DD4}"/>
                  </a:ext>
                </a:extLst>
              </p:cNvPr>
              <p:cNvSpPr/>
              <p:nvPr/>
            </p:nvSpPr>
            <p:spPr>
              <a:xfrm>
                <a:off x="5579017" y="2723079"/>
                <a:ext cx="2557844" cy="1842936"/>
              </a:xfrm>
              <a:prstGeom prst="roundRect">
                <a:avLst/>
              </a:pr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0" name="Rettangolo 19">
                <a:extLst>
                  <a:ext uri="{FF2B5EF4-FFF2-40B4-BE49-F238E27FC236}">
                    <a16:creationId xmlns:a16="http://schemas.microsoft.com/office/drawing/2014/main" id="{C7174BB7-944D-FB6D-3D50-33161D749EF9}"/>
                  </a:ext>
                </a:extLst>
              </p:cNvPr>
              <p:cNvSpPr/>
              <p:nvPr/>
            </p:nvSpPr>
            <p:spPr>
              <a:xfrm>
                <a:off x="6182462" y="2494634"/>
                <a:ext cx="1353756" cy="4239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2" name="Rettangolo con angoli arrotondati 21">
                <a:extLst>
                  <a:ext uri="{FF2B5EF4-FFF2-40B4-BE49-F238E27FC236}">
                    <a16:creationId xmlns:a16="http://schemas.microsoft.com/office/drawing/2014/main" id="{4F7FD80E-E9BB-26A4-18CF-578EF5E4AF10}"/>
                  </a:ext>
                </a:extLst>
              </p:cNvPr>
              <p:cNvSpPr/>
              <p:nvPr/>
            </p:nvSpPr>
            <p:spPr>
              <a:xfrm>
                <a:off x="2226091" y="2725300"/>
                <a:ext cx="2557844" cy="1842936"/>
              </a:xfrm>
              <a:prstGeom prst="roundRect">
                <a:avLst/>
              </a:prstGeom>
              <a:noFill/>
              <a:ln w="38100"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24" name="Rettangolo 23">
                <a:extLst>
                  <a:ext uri="{FF2B5EF4-FFF2-40B4-BE49-F238E27FC236}">
                    <a16:creationId xmlns:a16="http://schemas.microsoft.com/office/drawing/2014/main" id="{68EA5BB1-AB14-252D-2864-5FDD92124218}"/>
                  </a:ext>
                </a:extLst>
              </p:cNvPr>
              <p:cNvSpPr/>
              <p:nvPr/>
            </p:nvSpPr>
            <p:spPr>
              <a:xfrm>
                <a:off x="3115694" y="2513310"/>
                <a:ext cx="787068" cy="42398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pic>
            <p:nvPicPr>
              <p:cNvPr id="25" name="Immagine 24" descr="Immagine che contiene logo&#10;&#10;Descrizione generata automaticamente">
                <a:extLst>
                  <a:ext uri="{FF2B5EF4-FFF2-40B4-BE49-F238E27FC236}">
                    <a16:creationId xmlns:a16="http://schemas.microsoft.com/office/drawing/2014/main" id="{ECCA4CD7-46AA-FE2E-6348-019E49F31D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86947"/>
              <a:stretch/>
            </p:blipFill>
            <p:spPr>
              <a:xfrm>
                <a:off x="9516806" y="2639709"/>
                <a:ext cx="304940" cy="629654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</p:pic>
          <p:pic>
            <p:nvPicPr>
              <p:cNvPr id="30" name="Immagine 29" descr="Immagine che contiene logo&#10;&#10;Descrizione generata automaticamente">
                <a:extLst>
                  <a:ext uri="{FF2B5EF4-FFF2-40B4-BE49-F238E27FC236}">
                    <a16:creationId xmlns:a16="http://schemas.microsoft.com/office/drawing/2014/main" id="{A45446B6-D724-FE51-9CC4-20070B412B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69174" y="2410473"/>
                <a:ext cx="1259308" cy="629654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</p:pic>
          <p:pic>
            <p:nvPicPr>
              <p:cNvPr id="33" name="Immagine 32">
                <a:extLst>
                  <a:ext uri="{FF2B5EF4-FFF2-40B4-BE49-F238E27FC236}">
                    <a16:creationId xmlns:a16="http://schemas.microsoft.com/office/drawing/2014/main" id="{9943CD69-0C0B-3FAE-4794-C6DFA38B2B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47177" y="2410473"/>
                <a:ext cx="724102" cy="629654"/>
              </a:xfrm>
              <a:prstGeom prst="rect">
                <a:avLst/>
              </a:prstGeom>
              <a:solidFill>
                <a:schemeClr val="bg1"/>
              </a:solidFill>
              <a:ln w="38100">
                <a:noFill/>
              </a:ln>
            </p:spPr>
          </p:pic>
          <p:pic>
            <p:nvPicPr>
              <p:cNvPr id="34" name="Immagine 33">
                <a:extLst>
                  <a:ext uri="{FF2B5EF4-FFF2-40B4-BE49-F238E27FC236}">
                    <a16:creationId xmlns:a16="http://schemas.microsoft.com/office/drawing/2014/main" id="{CE7E0F39-F013-DCA2-80CA-7D990E11DE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0730" b="20730"/>
              <a:stretch/>
            </p:blipFill>
            <p:spPr>
              <a:xfrm>
                <a:off x="4384799" y="4316536"/>
                <a:ext cx="806702" cy="472241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pic>
            <p:nvPicPr>
              <p:cNvPr id="42" name="Immagine 41">
                <a:extLst>
                  <a:ext uri="{FF2B5EF4-FFF2-40B4-BE49-F238E27FC236}">
                    <a16:creationId xmlns:a16="http://schemas.microsoft.com/office/drawing/2014/main" id="{58BEAC4D-42D1-9B19-8499-83E8D51464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20730" b="20730"/>
              <a:stretch/>
            </p:blipFill>
            <p:spPr>
              <a:xfrm>
                <a:off x="7733509" y="4316536"/>
                <a:ext cx="806702" cy="472241"/>
              </a:xfrm>
              <a:prstGeom prst="rect">
                <a:avLst/>
              </a:prstGeom>
              <a:noFill/>
              <a:ln w="38100">
                <a:noFill/>
              </a:ln>
            </p:spPr>
          </p:pic>
          <p:cxnSp>
            <p:nvCxnSpPr>
              <p:cNvPr id="43" name="Connettore curvo 42">
                <a:extLst>
                  <a:ext uri="{FF2B5EF4-FFF2-40B4-BE49-F238E27FC236}">
                    <a16:creationId xmlns:a16="http://schemas.microsoft.com/office/drawing/2014/main" id="{A8D2E21C-990B-C394-AF53-F0A28D56DFF1}"/>
                  </a:ext>
                </a:extLst>
              </p:cNvPr>
              <p:cNvCxnSpPr>
                <a:cxnSpLocks/>
                <a:stCxn id="19" idx="1"/>
                <a:endCxn id="22" idx="3"/>
              </p:cNvCxnSpPr>
              <p:nvPr/>
            </p:nvCxnSpPr>
            <p:spPr>
              <a:xfrm rot="10800000" flipV="1">
                <a:off x="4783935" y="3644546"/>
                <a:ext cx="795082" cy="2221"/>
              </a:xfrm>
              <a:prstGeom prst="curvedConnector3">
                <a:avLst>
                  <a:gd name="adj1" fmla="val 50000"/>
                </a:avLst>
              </a:prstGeom>
              <a:ln w="3175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Connettore curvo 43">
                <a:extLst>
                  <a:ext uri="{FF2B5EF4-FFF2-40B4-BE49-F238E27FC236}">
                    <a16:creationId xmlns:a16="http://schemas.microsoft.com/office/drawing/2014/main" id="{4B4C729A-AD4C-FADF-D51C-B78DA42BDFB2}"/>
                  </a:ext>
                </a:extLst>
              </p:cNvPr>
              <p:cNvCxnSpPr>
                <a:cxnSpLocks/>
                <a:stCxn id="16" idx="1"/>
                <a:endCxn id="19" idx="3"/>
              </p:cNvCxnSpPr>
              <p:nvPr/>
            </p:nvCxnSpPr>
            <p:spPr>
              <a:xfrm rot="10800000" flipV="1">
                <a:off x="8136861" y="3643435"/>
                <a:ext cx="790866" cy="1111"/>
              </a:xfrm>
              <a:prstGeom prst="curvedConnector3">
                <a:avLst>
                  <a:gd name="adj1" fmla="val 50000"/>
                </a:avLst>
              </a:prstGeom>
              <a:ln w="3175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6" name="Gruppo 45">
                <a:extLst>
                  <a:ext uri="{FF2B5EF4-FFF2-40B4-BE49-F238E27FC236}">
                    <a16:creationId xmlns:a16="http://schemas.microsoft.com/office/drawing/2014/main" id="{59021858-7AA0-11EB-A5B6-4A534CD05CA8}"/>
                  </a:ext>
                </a:extLst>
              </p:cNvPr>
              <p:cNvGrpSpPr/>
              <p:nvPr/>
            </p:nvGrpSpPr>
            <p:grpSpPr>
              <a:xfrm>
                <a:off x="2314320" y="3038594"/>
                <a:ext cx="2381386" cy="1216348"/>
                <a:chOff x="2245740" y="3038594"/>
                <a:chExt cx="2381386" cy="1216348"/>
              </a:xfrm>
            </p:grpSpPr>
            <p:sp>
              <p:nvSpPr>
                <p:cNvPr id="66" name="CasellaDiTesto 65">
                  <a:extLst>
                    <a:ext uri="{FF2B5EF4-FFF2-40B4-BE49-F238E27FC236}">
                      <a16:creationId xmlns:a16="http://schemas.microsoft.com/office/drawing/2014/main" id="{EC0BC7C9-2ADF-0AE9-995C-6DE8583B89BE}"/>
                    </a:ext>
                  </a:extLst>
                </p:cNvPr>
                <p:cNvSpPr txBox="1"/>
                <p:nvPr/>
              </p:nvSpPr>
              <p:spPr>
                <a:xfrm>
                  <a:off x="2245740" y="3518084"/>
                  <a:ext cx="1087972" cy="25736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lIns="72000" tIns="36000" rIns="72000" bIns="36000" rtlCol="0">
                  <a:spAutoFit/>
                </a:bodyPr>
                <a:lstStyle/>
                <a:p>
                  <a:pPr algn="ctr"/>
                  <a:r>
                    <a:rPr lang="it-IT" sz="1200" dirty="0"/>
                    <a:t>Components</a:t>
                  </a:r>
                </a:p>
              </p:txBody>
            </p:sp>
            <p:sp>
              <p:nvSpPr>
                <p:cNvPr id="67" name="CasellaDiTesto 66">
                  <a:extLst>
                    <a:ext uri="{FF2B5EF4-FFF2-40B4-BE49-F238E27FC236}">
                      <a16:creationId xmlns:a16="http://schemas.microsoft.com/office/drawing/2014/main" id="{C36C2FCC-9F0C-BAD7-8A03-85B6FF0FC6C0}"/>
                    </a:ext>
                  </a:extLst>
                </p:cNvPr>
                <p:cNvSpPr txBox="1"/>
                <p:nvPr/>
              </p:nvSpPr>
              <p:spPr>
                <a:xfrm>
                  <a:off x="3689836" y="3038594"/>
                  <a:ext cx="937290" cy="25736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lIns="72000" tIns="36000" rIns="72000" bIns="36000" rtlCol="0">
                  <a:spAutoFit/>
                </a:bodyPr>
                <a:lstStyle/>
                <a:p>
                  <a:r>
                    <a:rPr lang="it-IT" sz="1200" dirty="0" err="1"/>
                    <a:t>Navigation</a:t>
                  </a:r>
                  <a:endParaRPr lang="it-IT" sz="1200" dirty="0"/>
                </a:p>
              </p:txBody>
            </p:sp>
            <p:sp>
              <p:nvSpPr>
                <p:cNvPr id="68" name="CasellaDiTesto 67">
                  <a:extLst>
                    <a:ext uri="{FF2B5EF4-FFF2-40B4-BE49-F238E27FC236}">
                      <a16:creationId xmlns:a16="http://schemas.microsoft.com/office/drawing/2014/main" id="{023F67DE-435D-4C1E-662C-ABB02BF569C9}"/>
                    </a:ext>
                  </a:extLst>
                </p:cNvPr>
                <p:cNvSpPr txBox="1"/>
                <p:nvPr/>
              </p:nvSpPr>
              <p:spPr>
                <a:xfrm>
                  <a:off x="3689836" y="3997573"/>
                  <a:ext cx="778593" cy="25736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square" lIns="72000" tIns="36000" rIns="72000" bIns="36000" rtlCol="0">
                  <a:spAutoFit/>
                </a:bodyPr>
                <a:lstStyle/>
                <a:p>
                  <a:r>
                    <a:rPr lang="it-IT" sz="1200" dirty="0"/>
                    <a:t>Services</a:t>
                  </a:r>
                </a:p>
              </p:txBody>
            </p:sp>
            <p:cxnSp>
              <p:nvCxnSpPr>
                <p:cNvPr id="69" name="Connettore curvo 68">
                  <a:extLst>
                    <a:ext uri="{FF2B5EF4-FFF2-40B4-BE49-F238E27FC236}">
                      <a16:creationId xmlns:a16="http://schemas.microsoft.com/office/drawing/2014/main" id="{A88D63BD-EA47-979D-A5DB-A700302CA2F9}"/>
                    </a:ext>
                  </a:extLst>
                </p:cNvPr>
                <p:cNvCxnSpPr>
                  <a:cxnSpLocks/>
                  <a:stCxn id="67" idx="1"/>
                  <a:endCxn id="66" idx="0"/>
                </p:cNvCxnSpPr>
                <p:nvPr/>
              </p:nvCxnSpPr>
              <p:spPr>
                <a:xfrm rot="10800000" flipV="1">
                  <a:off x="2789726" y="3167278"/>
                  <a:ext cx="900110" cy="350805"/>
                </a:xfrm>
                <a:prstGeom prst="curvedConnector2">
                  <a:avLst/>
                </a:prstGeom>
                <a:ln w="31750">
                  <a:solidFill>
                    <a:srgbClr val="00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Connettore curvo 69">
                  <a:extLst>
                    <a:ext uri="{FF2B5EF4-FFF2-40B4-BE49-F238E27FC236}">
                      <a16:creationId xmlns:a16="http://schemas.microsoft.com/office/drawing/2014/main" id="{B44FACB3-AF59-9E79-51F4-811A908C6106}"/>
                    </a:ext>
                  </a:extLst>
                </p:cNvPr>
                <p:cNvCxnSpPr>
                  <a:cxnSpLocks/>
                  <a:stCxn id="68" idx="1"/>
                  <a:endCxn id="66" idx="2"/>
                </p:cNvCxnSpPr>
                <p:nvPr/>
              </p:nvCxnSpPr>
              <p:spPr>
                <a:xfrm rot="10800000">
                  <a:off x="2789726" y="3775454"/>
                  <a:ext cx="900110" cy="350805"/>
                </a:xfrm>
                <a:prstGeom prst="curvedConnector2">
                  <a:avLst/>
                </a:prstGeom>
                <a:ln w="31750">
                  <a:solidFill>
                    <a:srgbClr val="00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uppo 49">
                <a:extLst>
                  <a:ext uri="{FF2B5EF4-FFF2-40B4-BE49-F238E27FC236}">
                    <a16:creationId xmlns:a16="http://schemas.microsoft.com/office/drawing/2014/main" id="{443F7379-445F-57EC-7660-16C7C834AB86}"/>
                  </a:ext>
                </a:extLst>
              </p:cNvPr>
              <p:cNvGrpSpPr/>
              <p:nvPr/>
            </p:nvGrpSpPr>
            <p:grpSpPr>
              <a:xfrm>
                <a:off x="5817928" y="3036909"/>
                <a:ext cx="2080022" cy="1215276"/>
                <a:chOff x="4435806" y="3140469"/>
                <a:chExt cx="2080022" cy="1215276"/>
              </a:xfrm>
            </p:grpSpPr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848820EA-C033-FC9F-F0F7-05F4F7F1F521}"/>
                    </a:ext>
                  </a:extLst>
                </p:cNvPr>
                <p:cNvSpPr txBox="1"/>
                <p:nvPr/>
              </p:nvSpPr>
              <p:spPr>
                <a:xfrm>
                  <a:off x="4435806" y="3619423"/>
                  <a:ext cx="879582" cy="257369"/>
                </a:xfrm>
                <a:prstGeom prst="rect">
                  <a:avLst/>
                </a:prstGeom>
                <a:noFill/>
                <a:ln w="38100">
                  <a:noFill/>
                </a:ln>
              </p:spPr>
              <p:txBody>
                <a:bodyPr wrap="none" lIns="72000" tIns="36000" rIns="72000" bIns="36000" rtlCol="0">
                  <a:spAutoFit/>
                </a:bodyPr>
                <a:lstStyle/>
                <a:p>
                  <a:pPr algn="ctr"/>
                  <a:r>
                    <a:rPr lang="it-IT" sz="1200" dirty="0"/>
                    <a:t>Controller</a:t>
                  </a:r>
                </a:p>
              </p:txBody>
            </p:sp>
            <p:grpSp>
              <p:nvGrpSpPr>
                <p:cNvPr id="60" name="Gruppo 59">
                  <a:extLst>
                    <a:ext uri="{FF2B5EF4-FFF2-40B4-BE49-F238E27FC236}">
                      <a16:creationId xmlns:a16="http://schemas.microsoft.com/office/drawing/2014/main" id="{E6357065-C9A1-57BB-0DE5-94EDA175B2D3}"/>
                    </a:ext>
                  </a:extLst>
                </p:cNvPr>
                <p:cNvGrpSpPr/>
                <p:nvPr/>
              </p:nvGrpSpPr>
              <p:grpSpPr>
                <a:xfrm>
                  <a:off x="5879902" y="3140469"/>
                  <a:ext cx="635926" cy="1215276"/>
                  <a:chOff x="6078367" y="3140469"/>
                  <a:chExt cx="635926" cy="1215276"/>
                </a:xfrm>
              </p:grpSpPr>
              <p:sp>
                <p:nvSpPr>
                  <p:cNvPr id="64" name="CasellaDiTesto 63">
                    <a:extLst>
                      <a:ext uri="{FF2B5EF4-FFF2-40B4-BE49-F238E27FC236}">
                        <a16:creationId xmlns:a16="http://schemas.microsoft.com/office/drawing/2014/main" id="{ECEE8746-A215-63E0-D06E-835AE652FCFB}"/>
                      </a:ext>
                    </a:extLst>
                  </p:cNvPr>
                  <p:cNvSpPr txBox="1"/>
                  <p:nvPr/>
                </p:nvSpPr>
                <p:spPr>
                  <a:xfrm>
                    <a:off x="6078367" y="4098376"/>
                    <a:ext cx="600659" cy="257369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72000" tIns="36000" rIns="72000" bIns="36000" rtlCol="0">
                    <a:spAutoFit/>
                  </a:bodyPr>
                  <a:lstStyle/>
                  <a:p>
                    <a:r>
                      <a:rPr lang="it-IT" sz="1200" dirty="0"/>
                      <a:t>Model</a:t>
                    </a:r>
                  </a:p>
                </p:txBody>
              </p:sp>
              <p:sp>
                <p:nvSpPr>
                  <p:cNvPr id="65" name="CasellaDiTesto 64">
                    <a:extLst>
                      <a:ext uri="{FF2B5EF4-FFF2-40B4-BE49-F238E27FC236}">
                        <a16:creationId xmlns:a16="http://schemas.microsoft.com/office/drawing/2014/main" id="{A4C47B04-26B7-ED79-9DD2-F1B2C04439A3}"/>
                      </a:ext>
                    </a:extLst>
                  </p:cNvPr>
                  <p:cNvSpPr txBox="1"/>
                  <p:nvPr/>
                </p:nvSpPr>
                <p:spPr>
                  <a:xfrm>
                    <a:off x="6078367" y="3140469"/>
                    <a:ext cx="635926" cy="257369"/>
                  </a:xfrm>
                  <a:prstGeom prst="rect">
                    <a:avLst/>
                  </a:prstGeom>
                  <a:noFill/>
                  <a:ln w="38100">
                    <a:noFill/>
                  </a:ln>
                </p:spPr>
                <p:txBody>
                  <a:bodyPr wrap="none" lIns="72000" tIns="36000" rIns="72000" bIns="36000" rtlCol="0">
                    <a:spAutoFit/>
                  </a:bodyPr>
                  <a:lstStyle/>
                  <a:p>
                    <a:r>
                      <a:rPr lang="it-IT" sz="1200" dirty="0"/>
                      <a:t>Router</a:t>
                    </a:r>
                  </a:p>
                </p:txBody>
              </p:sp>
            </p:grpSp>
            <p:cxnSp>
              <p:nvCxnSpPr>
                <p:cNvPr id="61" name="Connettore curvo 60">
                  <a:extLst>
                    <a:ext uri="{FF2B5EF4-FFF2-40B4-BE49-F238E27FC236}">
                      <a16:creationId xmlns:a16="http://schemas.microsoft.com/office/drawing/2014/main" id="{631840AB-9C01-CDFA-B7D8-9BC3C26D5111}"/>
                    </a:ext>
                  </a:extLst>
                </p:cNvPr>
                <p:cNvCxnSpPr>
                  <a:cxnSpLocks/>
                  <a:stCxn id="65" idx="1"/>
                  <a:endCxn id="59" idx="0"/>
                </p:cNvCxnSpPr>
                <p:nvPr/>
              </p:nvCxnSpPr>
              <p:spPr>
                <a:xfrm rot="10800000" flipV="1">
                  <a:off x="4875598" y="3269153"/>
                  <a:ext cx="1004305" cy="350269"/>
                </a:xfrm>
                <a:prstGeom prst="curvedConnector2">
                  <a:avLst/>
                </a:prstGeom>
                <a:ln w="31750">
                  <a:solidFill>
                    <a:srgbClr val="00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nettore curvo 62">
                  <a:extLst>
                    <a:ext uri="{FF2B5EF4-FFF2-40B4-BE49-F238E27FC236}">
                      <a16:creationId xmlns:a16="http://schemas.microsoft.com/office/drawing/2014/main" id="{C63A9461-DCAB-D82A-F7B0-062EC25A838F}"/>
                    </a:ext>
                  </a:extLst>
                </p:cNvPr>
                <p:cNvCxnSpPr>
                  <a:cxnSpLocks/>
                  <a:stCxn id="64" idx="1"/>
                  <a:endCxn id="59" idx="2"/>
                </p:cNvCxnSpPr>
                <p:nvPr/>
              </p:nvCxnSpPr>
              <p:spPr>
                <a:xfrm rot="10800000">
                  <a:off x="4875598" y="3876793"/>
                  <a:ext cx="1004305" cy="350269"/>
                </a:xfrm>
                <a:prstGeom prst="curvedConnector2">
                  <a:avLst/>
                </a:prstGeom>
                <a:ln w="31750">
                  <a:solidFill>
                    <a:srgbClr val="000000"/>
                  </a:solidFill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51" name="Immagine 50">
                <a:extLst>
                  <a:ext uri="{FF2B5EF4-FFF2-40B4-BE49-F238E27FC236}">
                    <a16:creationId xmlns:a16="http://schemas.microsoft.com/office/drawing/2014/main" id="{C0A0A9A5-2864-0EAC-3169-00554E9922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3709" t="15962" r="3440" b="16539"/>
              <a:stretch/>
            </p:blipFill>
            <p:spPr>
              <a:xfrm>
                <a:off x="5480685" y="1303383"/>
                <a:ext cx="2009775" cy="730516"/>
              </a:xfrm>
              <a:prstGeom prst="rect">
                <a:avLst/>
              </a:prstGeom>
            </p:spPr>
          </p:pic>
          <p:cxnSp>
            <p:nvCxnSpPr>
              <p:cNvPr id="52" name="Connettore curvo 51">
                <a:extLst>
                  <a:ext uri="{FF2B5EF4-FFF2-40B4-BE49-F238E27FC236}">
                    <a16:creationId xmlns:a16="http://schemas.microsoft.com/office/drawing/2014/main" id="{15C1E702-9FD1-5C68-F128-E7DE9E801115}"/>
                  </a:ext>
                </a:extLst>
              </p:cNvPr>
              <p:cNvCxnSpPr>
                <a:cxnSpLocks/>
                <a:stCxn id="51" idx="1"/>
                <a:endCxn id="33" idx="0"/>
              </p:cNvCxnSpPr>
              <p:nvPr/>
            </p:nvCxnSpPr>
            <p:spPr>
              <a:xfrm rot="10800000" flipV="1">
                <a:off x="3509229" y="1668641"/>
                <a:ext cx="1971457" cy="741832"/>
              </a:xfrm>
              <a:prstGeom prst="curvedConnector2">
                <a:avLst/>
              </a:prstGeom>
              <a:ln w="3175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nettore curvo 52">
                <a:extLst>
                  <a:ext uri="{FF2B5EF4-FFF2-40B4-BE49-F238E27FC236}">
                    <a16:creationId xmlns:a16="http://schemas.microsoft.com/office/drawing/2014/main" id="{1AAA295B-332A-9D2D-C3DE-A9C31DDDFD04}"/>
                  </a:ext>
                </a:extLst>
              </p:cNvPr>
              <p:cNvCxnSpPr>
                <a:cxnSpLocks/>
                <a:stCxn id="25" idx="0"/>
                <a:endCxn id="51" idx="3"/>
              </p:cNvCxnSpPr>
              <p:nvPr/>
            </p:nvCxnSpPr>
            <p:spPr>
              <a:xfrm rot="16200000" flipV="1">
                <a:off x="8094334" y="1064767"/>
                <a:ext cx="971068" cy="2178816"/>
              </a:xfrm>
              <a:prstGeom prst="curvedConnector2">
                <a:avLst/>
              </a:prstGeom>
              <a:ln w="3175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54" name="Immagine 53" descr="Immagine che contiene testo, Elementi grafici, logo, Carattere&#10;&#10;Descrizione generata automaticamente">
                <a:extLst>
                  <a:ext uri="{FF2B5EF4-FFF2-40B4-BE49-F238E27FC236}">
                    <a16:creationId xmlns:a16="http://schemas.microsoft.com/office/drawing/2014/main" id="{FB0C8238-2980-2F31-BC88-09EEA3EAEB7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7122" r="17630"/>
              <a:stretch/>
            </p:blipFill>
            <p:spPr>
              <a:xfrm>
                <a:off x="4482996" y="5030465"/>
                <a:ext cx="1396961" cy="1204317"/>
              </a:xfrm>
              <a:prstGeom prst="rect">
                <a:avLst/>
              </a:prstGeom>
            </p:spPr>
          </p:pic>
          <p:cxnSp>
            <p:nvCxnSpPr>
              <p:cNvPr id="55" name="Connettore curvo 54">
                <a:extLst>
                  <a:ext uri="{FF2B5EF4-FFF2-40B4-BE49-F238E27FC236}">
                    <a16:creationId xmlns:a16="http://schemas.microsoft.com/office/drawing/2014/main" id="{45F1A42C-4013-1F27-C5C8-BCA9FC9FEF09}"/>
                  </a:ext>
                </a:extLst>
              </p:cNvPr>
              <p:cNvCxnSpPr>
                <a:cxnSpLocks/>
                <a:stCxn id="54" idx="1"/>
                <a:endCxn id="22" idx="2"/>
              </p:cNvCxnSpPr>
              <p:nvPr/>
            </p:nvCxnSpPr>
            <p:spPr>
              <a:xfrm rot="10800000">
                <a:off x="3505014" y="4568236"/>
                <a:ext cx="977983" cy="1064388"/>
              </a:xfrm>
              <a:prstGeom prst="curvedConnector2">
                <a:avLst/>
              </a:prstGeom>
              <a:ln w="3175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ttore curvo 55">
                <a:extLst>
                  <a:ext uri="{FF2B5EF4-FFF2-40B4-BE49-F238E27FC236}">
                    <a16:creationId xmlns:a16="http://schemas.microsoft.com/office/drawing/2014/main" id="{ECD459FF-3460-B44C-5A12-19B358524F10}"/>
                  </a:ext>
                </a:extLst>
              </p:cNvPr>
              <p:cNvCxnSpPr>
                <a:cxnSpLocks/>
                <a:stCxn id="54" idx="3"/>
                <a:endCxn id="19" idx="2"/>
              </p:cNvCxnSpPr>
              <p:nvPr/>
            </p:nvCxnSpPr>
            <p:spPr>
              <a:xfrm flipV="1">
                <a:off x="5879957" y="4566015"/>
                <a:ext cx="977982" cy="1066609"/>
              </a:xfrm>
              <a:prstGeom prst="curvedConnector2">
                <a:avLst/>
              </a:prstGeom>
              <a:ln w="31750">
                <a:solidFill>
                  <a:srgbClr val="0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39551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0FA3CB-6144-EEEB-1568-263BC3705244}"/>
              </a:ext>
            </a:extLst>
          </p:cNvPr>
          <p:cNvSpPr txBox="1"/>
          <p:nvPr/>
        </p:nvSpPr>
        <p:spPr>
          <a:xfrm>
            <a:off x="291600" y="342000"/>
            <a:ext cx="71360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Ambiente di sviluppo: tools utilizzati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79D618B2-69A7-D1CC-3218-A0BD5C545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8</a:t>
            </a:fld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081FBEAD-2615-1C5F-C9C0-6C47B147D721}"/>
              </a:ext>
            </a:extLst>
          </p:cNvPr>
          <p:cNvGrpSpPr/>
          <p:nvPr/>
        </p:nvGrpSpPr>
        <p:grpSpPr>
          <a:xfrm>
            <a:off x="1607449" y="1125464"/>
            <a:ext cx="8977102" cy="5167073"/>
            <a:chOff x="1607449" y="1055795"/>
            <a:chExt cx="8977102" cy="5167073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4FEDE44F-87DF-0838-9A9B-E0E1016F2CD1}"/>
                </a:ext>
              </a:extLst>
            </p:cNvPr>
            <p:cNvGrpSpPr/>
            <p:nvPr/>
          </p:nvGrpSpPr>
          <p:grpSpPr>
            <a:xfrm>
              <a:off x="1607449" y="1055795"/>
              <a:ext cx="2880000" cy="5167073"/>
              <a:chOff x="1607449" y="1055795"/>
              <a:chExt cx="2880000" cy="5167073"/>
            </a:xfrm>
          </p:grpSpPr>
          <p:sp>
            <p:nvSpPr>
              <p:cNvPr id="28" name="Google Shape;193;p21">
                <a:extLst>
                  <a:ext uri="{FF2B5EF4-FFF2-40B4-BE49-F238E27FC236}">
                    <a16:creationId xmlns:a16="http://schemas.microsoft.com/office/drawing/2014/main" id="{CF2F3010-57A5-73B3-C418-8F1C5555734A}"/>
                  </a:ext>
                </a:extLst>
              </p:cNvPr>
              <p:cNvSpPr/>
              <p:nvPr/>
            </p:nvSpPr>
            <p:spPr>
              <a:xfrm>
                <a:off x="1607449" y="1055795"/>
                <a:ext cx="2880000" cy="1626229"/>
              </a:xfrm>
              <a:prstGeom prst="rect">
                <a:avLst/>
              </a:prstGeom>
              <a:solidFill>
                <a:srgbClr val="2F55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0" name="Picture 4">
                <a:extLst>
                  <a:ext uri="{FF2B5EF4-FFF2-40B4-BE49-F238E27FC236}">
                    <a16:creationId xmlns:a16="http://schemas.microsoft.com/office/drawing/2014/main" id="{2E5BEFEC-3FEA-410C-12E6-8306DD52D7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21815" y="1277438"/>
                <a:ext cx="851269" cy="851269"/>
              </a:xfrm>
              <a:prstGeom prst="rect">
                <a:avLst/>
              </a:prstGeom>
              <a:noFill/>
            </p:spPr>
          </p:pic>
          <p:sp>
            <p:nvSpPr>
              <p:cNvPr id="31" name="Google Shape;194;p21">
                <a:extLst>
                  <a:ext uri="{FF2B5EF4-FFF2-40B4-BE49-F238E27FC236}">
                    <a16:creationId xmlns:a16="http://schemas.microsoft.com/office/drawing/2014/main" id="{DA7732F8-9405-FA7C-5AA8-2E250D94F28E}"/>
                  </a:ext>
                </a:extLst>
              </p:cNvPr>
              <p:cNvSpPr txBox="1"/>
              <p:nvPr/>
            </p:nvSpPr>
            <p:spPr>
              <a:xfrm>
                <a:off x="1798651" y="2242865"/>
                <a:ext cx="2497597" cy="268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lt1"/>
                    </a:solidFill>
                    <a:latin typeface="Eloquia Display ExtBd" pitchFamily="50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Visual Studio Code</a:t>
                </a:r>
                <a:endParaRPr sz="2000" dirty="0">
                  <a:solidFill>
                    <a:schemeClr val="lt1"/>
                  </a:solidFill>
                  <a:latin typeface="Eloquia Display ExtBd" pitchFamily="50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26" name="Google Shape;193;p21">
                <a:extLst>
                  <a:ext uri="{FF2B5EF4-FFF2-40B4-BE49-F238E27FC236}">
                    <a16:creationId xmlns:a16="http://schemas.microsoft.com/office/drawing/2014/main" id="{82FBA6E6-E8E8-C91D-D2E7-3D0B645022B2}"/>
                  </a:ext>
                </a:extLst>
              </p:cNvPr>
              <p:cNvSpPr/>
              <p:nvPr/>
            </p:nvSpPr>
            <p:spPr>
              <a:xfrm>
                <a:off x="1607449" y="2744711"/>
                <a:ext cx="2880000" cy="3478157"/>
              </a:xfrm>
              <a:prstGeom prst="rect">
                <a:avLst/>
              </a:prstGeom>
              <a:solidFill>
                <a:srgbClr val="2F5597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it-IT" sz="1600" dirty="0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Visual Studio Code </a:t>
                </a:r>
                <a:r>
                  <a:rPr lang="it-IT" sz="1600" dirty="0">
                    <a:latin typeface="Inter Medium" panose="02000503000000020004" pitchFamily="2" charset="0"/>
                    <a:ea typeface="Inter Medium" panose="02000503000000020004" pitchFamily="2" charset="0"/>
                  </a:rPr>
                  <a:t>è un editor di codice sorgente sviluppato da Microsoft per Windows, Linux e </a:t>
                </a:r>
                <a:r>
                  <a:rPr lang="it-IT" sz="1600" dirty="0" err="1">
                    <a:latin typeface="Inter Medium" panose="02000503000000020004" pitchFamily="2" charset="0"/>
                    <a:ea typeface="Inter Medium" panose="02000503000000020004" pitchFamily="2" charset="0"/>
                  </a:rPr>
                  <a:t>macOS</a:t>
                </a:r>
                <a:r>
                  <a:rPr lang="it-IT" sz="1600" dirty="0">
                    <a:latin typeface="Inter Medium" panose="02000503000000020004" pitchFamily="2" charset="0"/>
                    <a:ea typeface="Inter Medium" panose="02000503000000020004" pitchFamily="2" charset="0"/>
                  </a:rPr>
                  <a:t>. É stato scelto Visual Studio Code perché è un ide veloce e leggero, supporta una grande quantità di linguaggi e permettere di gestire le  estensioni. Inoltre offre un controllo grafico per </a:t>
                </a:r>
                <a:r>
                  <a:rPr lang="it-IT" sz="1600" dirty="0" err="1">
                    <a:latin typeface="Inter Medium" panose="02000503000000020004" pitchFamily="2" charset="0"/>
                    <a:ea typeface="Inter Medium" panose="02000503000000020004" pitchFamily="2" charset="0"/>
                  </a:rPr>
                  <a:t>Git</a:t>
                </a:r>
                <a:r>
                  <a:rPr lang="it-IT" sz="1600" dirty="0">
                    <a:latin typeface="Inter Medium" panose="02000503000000020004" pitchFamily="2" charset="0"/>
                    <a:ea typeface="Inter Medium" panose="02000503000000020004" pitchFamily="2" charset="0"/>
                  </a:rPr>
                  <a:t> integrato. </a:t>
                </a:r>
              </a:p>
            </p:txBody>
          </p:sp>
        </p:grpSp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83ABF9B7-0CA6-F0CF-CCB7-FA316B27EA7B}"/>
                </a:ext>
              </a:extLst>
            </p:cNvPr>
            <p:cNvGrpSpPr/>
            <p:nvPr/>
          </p:nvGrpSpPr>
          <p:grpSpPr>
            <a:xfrm>
              <a:off x="4656000" y="1055795"/>
              <a:ext cx="2880000" cy="5162793"/>
              <a:chOff x="4656000" y="1055795"/>
              <a:chExt cx="2880000" cy="5162793"/>
            </a:xfrm>
          </p:grpSpPr>
          <p:sp>
            <p:nvSpPr>
              <p:cNvPr id="20" name="Google Shape;190;p21">
                <a:extLst>
                  <a:ext uri="{FF2B5EF4-FFF2-40B4-BE49-F238E27FC236}">
                    <a16:creationId xmlns:a16="http://schemas.microsoft.com/office/drawing/2014/main" id="{410B09DF-B23A-5476-0613-BC604CBD9DFC}"/>
                  </a:ext>
                </a:extLst>
              </p:cNvPr>
              <p:cNvSpPr/>
              <p:nvPr/>
            </p:nvSpPr>
            <p:spPr>
              <a:xfrm>
                <a:off x="4656000" y="1055795"/>
                <a:ext cx="2880000" cy="1626229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94;p21">
                <a:extLst>
                  <a:ext uri="{FF2B5EF4-FFF2-40B4-BE49-F238E27FC236}">
                    <a16:creationId xmlns:a16="http://schemas.microsoft.com/office/drawing/2014/main" id="{474EB38A-E845-1775-4BF4-FA2319056EFA}"/>
                  </a:ext>
                </a:extLst>
              </p:cNvPr>
              <p:cNvSpPr txBox="1"/>
              <p:nvPr/>
            </p:nvSpPr>
            <p:spPr>
              <a:xfrm>
                <a:off x="4847202" y="2242865"/>
                <a:ext cx="2497597" cy="2689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lt1"/>
                    </a:solidFill>
                    <a:latin typeface="Eloquia Display ExtBd" pitchFamily="50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Git &amp; GitHub</a:t>
                </a:r>
                <a:endParaRPr sz="2000" dirty="0">
                  <a:solidFill>
                    <a:schemeClr val="lt1"/>
                  </a:solidFill>
                  <a:latin typeface="Eloquia Display ExtBd" pitchFamily="50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pic>
            <p:nvPicPr>
              <p:cNvPr id="23" name="Picture 2" descr="Corso Git e GitHub per principianti | Fabio Biondi">
                <a:extLst>
                  <a:ext uri="{FF2B5EF4-FFF2-40B4-BE49-F238E27FC236}">
                    <a16:creationId xmlns:a16="http://schemas.microsoft.com/office/drawing/2014/main" id="{6CDDBEDF-4B7E-F535-7123-43ABA5DA01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312113" y="1228821"/>
                <a:ext cx="1567774" cy="948503"/>
              </a:xfrm>
              <a:prstGeom prst="rect">
                <a:avLst/>
              </a:prstGeom>
              <a:noFill/>
            </p:spPr>
          </p:pic>
          <p:sp>
            <p:nvSpPr>
              <p:cNvPr id="18" name="Google Shape;190;p21">
                <a:extLst>
                  <a:ext uri="{FF2B5EF4-FFF2-40B4-BE49-F238E27FC236}">
                    <a16:creationId xmlns:a16="http://schemas.microsoft.com/office/drawing/2014/main" id="{7C0746DA-8993-D05A-F4CA-1DF88A8CB53D}"/>
                  </a:ext>
                </a:extLst>
              </p:cNvPr>
              <p:cNvSpPr/>
              <p:nvPr/>
            </p:nvSpPr>
            <p:spPr>
              <a:xfrm>
                <a:off x="4656000" y="2740431"/>
                <a:ext cx="2880000" cy="3478157"/>
              </a:xfrm>
              <a:prstGeom prst="rect">
                <a:avLst/>
              </a:prstGeom>
              <a:solidFill>
                <a:srgbClr val="FFC000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it-IT" sz="1600" dirty="0" err="1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Git</a:t>
                </a:r>
                <a:r>
                  <a:rPr lang="it-IT" sz="1600" dirty="0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 </a:t>
                </a:r>
                <a:r>
                  <a:rPr lang="it-IT" sz="1600" dirty="0">
                    <a:latin typeface="Inter Medium" panose="02000503000000020004" pitchFamily="2" charset="0"/>
                    <a:ea typeface="Inter Medium" panose="02000503000000020004" pitchFamily="2" charset="0"/>
                  </a:rPr>
                  <a:t>è un sistema di controllo di </a:t>
                </a:r>
                <a:r>
                  <a:rPr lang="it-IT" sz="1600" dirty="0" err="1">
                    <a:latin typeface="Inter Medium" panose="02000503000000020004" pitchFamily="2" charset="0"/>
                    <a:ea typeface="Inter Medium" panose="02000503000000020004" pitchFamily="2" charset="0"/>
                  </a:rPr>
                  <a:t>versioning</a:t>
                </a:r>
                <a:r>
                  <a:rPr lang="it-IT" sz="1600" dirty="0">
                    <a:latin typeface="Inter Medium" panose="02000503000000020004" pitchFamily="2" charset="0"/>
                    <a:ea typeface="Inter Medium" panose="02000503000000020004" pitchFamily="2" charset="0"/>
                  </a:rPr>
                  <a:t> del codice open source, progettato per gestire qualsiasi tipo di progetto.</a:t>
                </a:r>
              </a:p>
              <a:p>
                <a:r>
                  <a:rPr lang="it-IT" sz="1600" dirty="0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GitHub </a:t>
                </a:r>
                <a:r>
                  <a:rPr lang="it-IT" sz="1600" dirty="0">
                    <a:latin typeface="Inter Medium" panose="02000503000000020004" pitchFamily="2" charset="0"/>
                    <a:ea typeface="Inter Medium" panose="02000503000000020004" pitchFamily="2" charset="0"/>
                  </a:rPr>
                  <a:t>è una piattaforma che contiene repository di codice in uno storage basato sul cloud, in modo da semplificare la cooperazione tra più sviluppatori durante la scrittura del codice.</a:t>
                </a:r>
                <a:endParaRPr lang="it-IT" sz="1600" dirty="0">
                  <a:latin typeface="Inter Black Italic" panose="02000503000000020004" pitchFamily="2" charset="0"/>
                  <a:ea typeface="Inter Black Italic" panose="02000503000000020004" pitchFamily="2" charset="0"/>
                </a:endParaRPr>
              </a:p>
            </p:txBody>
          </p:sp>
        </p:grpSp>
        <p:grpSp>
          <p:nvGrpSpPr>
            <p:cNvPr id="7" name="Gruppo 6">
              <a:extLst>
                <a:ext uri="{FF2B5EF4-FFF2-40B4-BE49-F238E27FC236}">
                  <a16:creationId xmlns:a16="http://schemas.microsoft.com/office/drawing/2014/main" id="{5F45E3B2-ADD9-9740-A7D8-18366BD076E0}"/>
                </a:ext>
              </a:extLst>
            </p:cNvPr>
            <p:cNvGrpSpPr/>
            <p:nvPr/>
          </p:nvGrpSpPr>
          <p:grpSpPr>
            <a:xfrm>
              <a:off x="7704551" y="1055795"/>
              <a:ext cx="2880000" cy="5162793"/>
              <a:chOff x="7704551" y="1055795"/>
              <a:chExt cx="2880000" cy="5162793"/>
            </a:xfrm>
          </p:grpSpPr>
          <p:sp>
            <p:nvSpPr>
              <p:cNvPr id="9" name="Google Shape;187;p21">
                <a:extLst>
                  <a:ext uri="{FF2B5EF4-FFF2-40B4-BE49-F238E27FC236}">
                    <a16:creationId xmlns:a16="http://schemas.microsoft.com/office/drawing/2014/main" id="{5C7CC749-D1C5-3D31-639F-15DE76BDC7EF}"/>
                  </a:ext>
                </a:extLst>
              </p:cNvPr>
              <p:cNvSpPr/>
              <p:nvPr/>
            </p:nvSpPr>
            <p:spPr>
              <a:xfrm>
                <a:off x="7704551" y="1055795"/>
                <a:ext cx="2880000" cy="1626229"/>
              </a:xfrm>
              <a:prstGeom prst="rect">
                <a:avLst/>
              </a:prstGeom>
              <a:solidFill>
                <a:srgbClr val="4040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187;p21">
                <a:extLst>
                  <a:ext uri="{FF2B5EF4-FFF2-40B4-BE49-F238E27FC236}">
                    <a16:creationId xmlns:a16="http://schemas.microsoft.com/office/drawing/2014/main" id="{4F5DD17A-A89B-6C6F-C891-1070C1DC9AEC}"/>
                  </a:ext>
                </a:extLst>
              </p:cNvPr>
              <p:cNvSpPr/>
              <p:nvPr/>
            </p:nvSpPr>
            <p:spPr>
              <a:xfrm>
                <a:off x="7704551" y="2740431"/>
                <a:ext cx="2880000" cy="3478157"/>
              </a:xfrm>
              <a:prstGeom prst="rect">
                <a:avLst/>
              </a:prstGeom>
              <a:solidFill>
                <a:srgbClr val="404040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it-IT" sz="1600" dirty="0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Docker</a:t>
                </a:r>
                <a:r>
                  <a:rPr lang="it-IT" sz="1600" dirty="0"/>
                  <a:t> è una piattaforma di containerizzazione open-source che consente di eseguire applicazioni in un ambiente isolato chiamato container. </a:t>
                </a:r>
                <a:r>
                  <a:rPr lang="it-IT" sz="1600" dirty="0" err="1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Grafana</a:t>
                </a:r>
                <a:r>
                  <a:rPr lang="it-IT" sz="1600" dirty="0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 </a:t>
                </a:r>
                <a:r>
                  <a:rPr lang="it-IT" sz="1600" dirty="0">
                    <a:ea typeface="Inter Black Italic" panose="02000503000000020004" pitchFamily="2" charset="0"/>
                  </a:rPr>
                  <a:t>è un'applicazione open-source utilizzata per la rappresentazione e l'interpretazione dei dati, utile alla generazione di grafici per l’analisi dei dati.</a:t>
                </a:r>
                <a:endParaRPr sz="1200" dirty="0"/>
              </a:p>
            </p:txBody>
          </p:sp>
          <p:sp>
            <p:nvSpPr>
              <p:cNvPr id="56" name="Google Shape;194;p21">
                <a:extLst>
                  <a:ext uri="{FF2B5EF4-FFF2-40B4-BE49-F238E27FC236}">
                    <a16:creationId xmlns:a16="http://schemas.microsoft.com/office/drawing/2014/main" id="{55D3E971-8C6E-6EE6-35F2-7833DE5B4812}"/>
                  </a:ext>
                </a:extLst>
              </p:cNvPr>
              <p:cNvSpPr txBox="1"/>
              <p:nvPr/>
            </p:nvSpPr>
            <p:spPr>
              <a:xfrm>
                <a:off x="7811478" y="2229898"/>
                <a:ext cx="2666147" cy="2949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dirty="0">
                    <a:solidFill>
                      <a:schemeClr val="lt1"/>
                    </a:solidFill>
                    <a:latin typeface="Eloquia Display ExtBd" pitchFamily="50" charset="0"/>
                    <a:ea typeface="Fira Sans Extra Condensed Medium"/>
                    <a:cs typeface="Fira Sans Extra Condensed Medium"/>
                    <a:sym typeface="Fira Sans Extra Condensed Medium"/>
                  </a:rPr>
                  <a:t>Docker &amp; Grafana</a:t>
                </a:r>
                <a:endParaRPr sz="2000" dirty="0">
                  <a:solidFill>
                    <a:schemeClr val="lt1"/>
                  </a:solidFill>
                  <a:latin typeface="Eloquia Display ExtBd" pitchFamily="50" charset="0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grpSp>
            <p:nvGrpSpPr>
              <p:cNvPr id="6" name="Gruppo 5">
                <a:extLst>
                  <a:ext uri="{FF2B5EF4-FFF2-40B4-BE49-F238E27FC236}">
                    <a16:creationId xmlns:a16="http://schemas.microsoft.com/office/drawing/2014/main" id="{4831BBB4-FBE2-FFBE-D710-89296F86E40A}"/>
                  </a:ext>
                </a:extLst>
              </p:cNvPr>
              <p:cNvGrpSpPr/>
              <p:nvPr/>
            </p:nvGrpSpPr>
            <p:grpSpPr>
              <a:xfrm>
                <a:off x="8188886" y="1274221"/>
                <a:ext cx="1911330" cy="855451"/>
                <a:chOff x="8192113" y="1274221"/>
                <a:chExt cx="1911330" cy="855451"/>
              </a:xfrm>
              <a:solidFill>
                <a:schemeClr val="accent3"/>
              </a:solidFill>
            </p:grpSpPr>
            <p:pic>
              <p:nvPicPr>
                <p:cNvPr id="52" name="Immagine 51" descr="Immagine che contiene logo&#10;&#10;Descrizione generata automaticamente">
                  <a:extLst>
                    <a:ext uri="{FF2B5EF4-FFF2-40B4-BE49-F238E27FC236}">
                      <a16:creationId xmlns:a16="http://schemas.microsoft.com/office/drawing/2014/main" id="{E2C210C8-22E0-F54C-89DC-E459508FBD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92113" y="1276472"/>
                  <a:ext cx="997168" cy="853200"/>
                </a:xfrm>
                <a:prstGeom prst="rect">
                  <a:avLst/>
                </a:prstGeom>
                <a:noFill/>
              </p:spPr>
            </p:pic>
            <p:pic>
              <p:nvPicPr>
                <p:cNvPr id="5" name="Immagine 4" descr="Immagine che contiene clipart, Elementi grafici, cartone animato, creatività&#10;&#10;Descrizione generata automaticamente">
                  <a:extLst>
                    <a:ext uri="{FF2B5EF4-FFF2-40B4-BE49-F238E27FC236}">
                      <a16:creationId xmlns:a16="http://schemas.microsoft.com/office/drawing/2014/main" id="{A4DB7BAA-F48D-26F1-AD3E-6B9A2A53B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50243" y="1274221"/>
                  <a:ext cx="853200" cy="853200"/>
                </a:xfrm>
                <a:prstGeom prst="rect">
                  <a:avLst/>
                </a:prstGeom>
                <a:noFill/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31157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50FA3CB-6144-EEEB-1568-263BC3705244}"/>
              </a:ext>
            </a:extLst>
          </p:cNvPr>
          <p:cNvSpPr txBox="1"/>
          <p:nvPr/>
        </p:nvSpPr>
        <p:spPr>
          <a:xfrm>
            <a:off x="291600" y="342000"/>
            <a:ext cx="38604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rgbClr val="003F7D"/>
                </a:solidFill>
                <a:latin typeface="Eloquia Display ExtBd" pitchFamily="50" charset="0"/>
              </a:rPr>
              <a:t>Requisiti funzionali</a:t>
            </a:r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69FFD4B2-D4C6-8484-52A3-E248B926B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3D578-43F0-4954-8B07-95F4ED53A542}" type="slidenum">
              <a:rPr lang="it-IT" smtClean="0"/>
              <a:t>9</a:t>
            </a:fld>
            <a:endParaRPr lang="it-IT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10305768-CA25-748F-8F62-F4F49FF468BA}"/>
              </a:ext>
            </a:extLst>
          </p:cNvPr>
          <p:cNvGrpSpPr/>
          <p:nvPr/>
        </p:nvGrpSpPr>
        <p:grpSpPr>
          <a:xfrm>
            <a:off x="486383" y="1423965"/>
            <a:ext cx="11219234" cy="4439278"/>
            <a:chOff x="486383" y="1167319"/>
            <a:chExt cx="11219234" cy="4439278"/>
          </a:xfrm>
        </p:grpSpPr>
        <p:grpSp>
          <p:nvGrpSpPr>
            <p:cNvPr id="8" name="Gruppo 7">
              <a:extLst>
                <a:ext uri="{FF2B5EF4-FFF2-40B4-BE49-F238E27FC236}">
                  <a16:creationId xmlns:a16="http://schemas.microsoft.com/office/drawing/2014/main" id="{64259432-A17D-CADA-18C9-5F46508226B0}"/>
                </a:ext>
              </a:extLst>
            </p:cNvPr>
            <p:cNvGrpSpPr/>
            <p:nvPr/>
          </p:nvGrpSpPr>
          <p:grpSpPr>
            <a:xfrm>
              <a:off x="486383" y="4166597"/>
              <a:ext cx="11219234" cy="1440000"/>
              <a:chOff x="486383" y="4166597"/>
              <a:chExt cx="11219234" cy="1440000"/>
            </a:xfrm>
          </p:grpSpPr>
          <p:sp>
            <p:nvSpPr>
              <p:cNvPr id="7" name="Rettangolo 6">
                <a:extLst>
                  <a:ext uri="{FF2B5EF4-FFF2-40B4-BE49-F238E27FC236}">
                    <a16:creationId xmlns:a16="http://schemas.microsoft.com/office/drawing/2014/main" id="{3E8C3CCC-E3A9-3917-8F74-6DEC8B8D4A2E}"/>
                  </a:ext>
                </a:extLst>
              </p:cNvPr>
              <p:cNvSpPr/>
              <p:nvPr/>
            </p:nvSpPr>
            <p:spPr>
              <a:xfrm>
                <a:off x="486383" y="4166597"/>
                <a:ext cx="2160000" cy="1440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latin typeface="Eloquia Display ExtBd" pitchFamily="50" charset="0"/>
                  </a:rPr>
                  <a:t>Analisi</a:t>
                </a:r>
              </a:p>
              <a:p>
                <a:pPr algn="ctr"/>
                <a:r>
                  <a:rPr lang="it-IT" dirty="0">
                    <a:latin typeface="Eloquia Display ExtBd" pitchFamily="50" charset="0"/>
                  </a:rPr>
                  <a:t>dei dati</a:t>
                </a:r>
              </a:p>
            </p:txBody>
          </p:sp>
          <p:sp>
            <p:nvSpPr>
              <p:cNvPr id="21" name="Ovale 20">
                <a:extLst>
                  <a:ext uri="{FF2B5EF4-FFF2-40B4-BE49-F238E27FC236}">
                    <a16:creationId xmlns:a16="http://schemas.microsoft.com/office/drawing/2014/main" id="{4FEB78FA-FF97-E25B-CBE6-C5D315B960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6383" y="4616597"/>
                <a:ext cx="540000" cy="540000"/>
              </a:xfrm>
              <a:prstGeom prst="ellipse">
                <a:avLst/>
              </a:prstGeom>
              <a:solidFill>
                <a:schemeClr val="accent4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it-IT" sz="1400" dirty="0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FR3</a:t>
                </a:r>
              </a:p>
            </p:txBody>
          </p:sp>
          <p:sp>
            <p:nvSpPr>
              <p:cNvPr id="24" name="CasellaDiTesto 23">
                <a:extLst>
                  <a:ext uri="{FF2B5EF4-FFF2-40B4-BE49-F238E27FC236}">
                    <a16:creationId xmlns:a16="http://schemas.microsoft.com/office/drawing/2014/main" id="{517BFDD2-2880-1ABA-69E8-59AE9777F640}"/>
                  </a:ext>
                </a:extLst>
              </p:cNvPr>
              <p:cNvSpPr txBox="1"/>
              <p:nvPr/>
            </p:nvSpPr>
            <p:spPr>
              <a:xfrm>
                <a:off x="3019040" y="4347988"/>
                <a:ext cx="8686577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L’utente deve poter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visionare</a:t>
                </a:r>
                <a:r>
                  <a:rPr lang="it-IT" sz="1600" dirty="0">
                    <a:ea typeface="Inter Bold" panose="02000503000000020004" pitchFamily="2" charset="0"/>
                  </a:rPr>
                  <a:t> i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dati</a:t>
                </a:r>
                <a:r>
                  <a:rPr lang="it-IT" sz="1600" dirty="0">
                    <a:ea typeface="Inter Bold" panose="02000503000000020004" pitchFamily="2" charset="0"/>
                  </a:rPr>
                  <a:t> di ogni sensore.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L’utente deve poter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scegliere</a:t>
                </a:r>
                <a:r>
                  <a:rPr lang="it-IT" sz="1600" dirty="0">
                    <a:ea typeface="Inter Bold" panose="02000503000000020004" pitchFamily="2" charset="0"/>
                  </a:rPr>
                  <a:t>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l’intervallo</a:t>
                </a:r>
                <a:r>
                  <a:rPr lang="it-IT" sz="1600" dirty="0">
                    <a:ea typeface="Inter Bold" panose="02000503000000020004" pitchFamily="2" charset="0"/>
                  </a:rPr>
                  <a:t> di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misurazioni</a:t>
                </a:r>
                <a:r>
                  <a:rPr lang="it-IT" sz="1600" dirty="0">
                    <a:ea typeface="Inter Bold" panose="02000503000000020004" pitchFamily="2" charset="0"/>
                  </a:rPr>
                  <a:t> da visionare.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L’utente deve poter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analizzare</a:t>
                </a:r>
                <a:r>
                  <a:rPr lang="it-IT" sz="1600" dirty="0">
                    <a:ea typeface="Inter Bold" panose="02000503000000020004" pitchFamily="2" charset="0"/>
                  </a:rPr>
                  <a:t>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l’andamento</a:t>
                </a:r>
                <a:r>
                  <a:rPr lang="it-IT" sz="1600" dirty="0">
                    <a:ea typeface="Inter Bold" panose="02000503000000020004" pitchFamily="2" charset="0"/>
                  </a:rPr>
                  <a:t> delle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misurazioni</a:t>
                </a:r>
                <a:r>
                  <a:rPr lang="it-IT" sz="1600" dirty="0">
                    <a:ea typeface="Inter Bold" panose="02000503000000020004" pitchFamily="2" charset="0"/>
                  </a:rPr>
                  <a:t> dei sensori.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L’utente deve poter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estrarre</a:t>
                </a:r>
                <a:r>
                  <a:rPr lang="it-IT" sz="1600" dirty="0">
                    <a:ea typeface="Inter Bold" panose="02000503000000020004" pitchFamily="2" charset="0"/>
                  </a:rPr>
                  <a:t> i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dati</a:t>
                </a:r>
                <a:r>
                  <a:rPr lang="it-IT" sz="1600" dirty="0">
                    <a:ea typeface="Inter Bold" panose="02000503000000020004" pitchFamily="2" charset="0"/>
                  </a:rPr>
                  <a:t>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raccolti</a:t>
                </a:r>
                <a:r>
                  <a:rPr lang="it-IT" sz="1600" dirty="0">
                    <a:ea typeface="Inter Bold" panose="02000503000000020004" pitchFamily="2" charset="0"/>
                  </a:rPr>
                  <a:t> dai sensori in un formato generico.</a:t>
                </a:r>
              </a:p>
            </p:txBody>
          </p:sp>
        </p:grpSp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54BA3748-97AE-FE51-4F06-253CF0106F56}"/>
                </a:ext>
              </a:extLst>
            </p:cNvPr>
            <p:cNvGrpSpPr/>
            <p:nvPr/>
          </p:nvGrpSpPr>
          <p:grpSpPr>
            <a:xfrm>
              <a:off x="486383" y="1167319"/>
              <a:ext cx="11219234" cy="1440000"/>
              <a:chOff x="486383" y="1167319"/>
              <a:chExt cx="11219234" cy="1440000"/>
            </a:xfrm>
          </p:grpSpPr>
          <p:sp>
            <p:nvSpPr>
              <p:cNvPr id="5" name="Rettangolo 4">
                <a:extLst>
                  <a:ext uri="{FF2B5EF4-FFF2-40B4-BE49-F238E27FC236}">
                    <a16:creationId xmlns:a16="http://schemas.microsoft.com/office/drawing/2014/main" id="{02C93E7E-7228-1E06-12A5-384833645897}"/>
                  </a:ext>
                </a:extLst>
              </p:cNvPr>
              <p:cNvSpPr/>
              <p:nvPr/>
            </p:nvSpPr>
            <p:spPr>
              <a:xfrm>
                <a:off x="486383" y="1167319"/>
                <a:ext cx="2160000" cy="14400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latin typeface="Eloquia Display ExtBd" pitchFamily="50" charset="0"/>
                  </a:rPr>
                  <a:t>Accesso alla piattaforma</a:t>
                </a:r>
              </a:p>
            </p:txBody>
          </p:sp>
          <p:sp>
            <p:nvSpPr>
              <p:cNvPr id="17" name="Ovale 16">
                <a:extLst>
                  <a:ext uri="{FF2B5EF4-FFF2-40B4-BE49-F238E27FC236}">
                    <a16:creationId xmlns:a16="http://schemas.microsoft.com/office/drawing/2014/main" id="{4917C4CE-35DE-9685-9206-18E253C883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6383" y="1617319"/>
                <a:ext cx="540000" cy="540000"/>
              </a:xfrm>
              <a:prstGeom prst="ellipse">
                <a:avLst/>
              </a:prstGeom>
              <a:solidFill>
                <a:schemeClr val="accent3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it-IT" sz="1400" dirty="0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FR1</a:t>
                </a:r>
              </a:p>
            </p:txBody>
          </p:sp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D8AD3A85-B1F9-5A7B-36DC-3D2407740794}"/>
                  </a:ext>
                </a:extLst>
              </p:cNvPr>
              <p:cNvSpPr txBox="1"/>
              <p:nvPr/>
            </p:nvSpPr>
            <p:spPr>
              <a:xfrm>
                <a:off x="3019040" y="1471821"/>
                <a:ext cx="868657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L’utente</a:t>
                </a:r>
                <a:r>
                  <a:rPr lang="it-IT" sz="1600" dirty="0">
                    <a:ea typeface="Inter Medium" panose="02000503000000020004" pitchFamily="2" charset="0"/>
                  </a:rPr>
                  <a:t> deve poter effettuare la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registrazione</a:t>
                </a:r>
                <a:r>
                  <a:rPr lang="it-IT" sz="1600" dirty="0">
                    <a:ea typeface="Inter Medium" panose="02000503000000020004" pitchFamily="2" charset="0"/>
                  </a:rPr>
                  <a:t> alla piattaforma.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L’utente</a:t>
                </a:r>
                <a:r>
                  <a:rPr lang="it-IT" sz="1600" dirty="0">
                    <a:ea typeface="Inter Medium" panose="02000503000000020004" pitchFamily="2" charset="0"/>
                  </a:rPr>
                  <a:t> deve porte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accedere</a:t>
                </a:r>
                <a:r>
                  <a:rPr lang="it-IT" sz="1600" dirty="0">
                    <a:ea typeface="Inter Medium" panose="02000503000000020004" pitchFamily="2" charset="0"/>
                  </a:rPr>
                  <a:t> alla piattaforma.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accesso</a:t>
                </a:r>
                <a:r>
                  <a:rPr lang="it-IT" sz="1600" dirty="0">
                    <a:ea typeface="Inter Bold" panose="02000503000000020004" pitchFamily="2" charset="0"/>
                  </a:rPr>
                  <a:t> alla piattaforma deve essere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sicuro</a:t>
                </a:r>
                <a:r>
                  <a:rPr lang="it-IT" sz="1600" dirty="0">
                    <a:ea typeface="Inter Bold" panose="02000503000000020004" pitchFamily="2" charset="0"/>
                  </a:rPr>
                  <a:t>.</a:t>
                </a:r>
              </a:p>
            </p:txBody>
          </p:sp>
        </p:grpSp>
        <p:grpSp>
          <p:nvGrpSpPr>
            <p:cNvPr id="9" name="Gruppo 8">
              <a:extLst>
                <a:ext uri="{FF2B5EF4-FFF2-40B4-BE49-F238E27FC236}">
                  <a16:creationId xmlns:a16="http://schemas.microsoft.com/office/drawing/2014/main" id="{2E736841-C4FE-FE93-224D-1B56BEE72F60}"/>
                </a:ext>
              </a:extLst>
            </p:cNvPr>
            <p:cNvGrpSpPr/>
            <p:nvPr/>
          </p:nvGrpSpPr>
          <p:grpSpPr>
            <a:xfrm>
              <a:off x="486383" y="2661873"/>
              <a:ext cx="11219234" cy="1440000"/>
              <a:chOff x="486383" y="2661873"/>
              <a:chExt cx="11219234" cy="1440000"/>
            </a:xfrm>
          </p:grpSpPr>
          <p:sp>
            <p:nvSpPr>
              <p:cNvPr id="6" name="Rettangolo 5">
                <a:extLst>
                  <a:ext uri="{FF2B5EF4-FFF2-40B4-BE49-F238E27FC236}">
                    <a16:creationId xmlns:a16="http://schemas.microsoft.com/office/drawing/2014/main" id="{9BF8230A-A465-5315-88E9-D90FF9363E8F}"/>
                  </a:ext>
                </a:extLst>
              </p:cNvPr>
              <p:cNvSpPr/>
              <p:nvPr/>
            </p:nvSpPr>
            <p:spPr>
              <a:xfrm>
                <a:off x="486383" y="2661873"/>
                <a:ext cx="2160000" cy="144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it-IT" dirty="0">
                    <a:latin typeface="Eloquia Display ExtBd" pitchFamily="50" charset="0"/>
                  </a:rPr>
                  <a:t>Gestione dei sensori</a:t>
                </a:r>
              </a:p>
            </p:txBody>
          </p:sp>
          <p:sp>
            <p:nvSpPr>
              <p:cNvPr id="18" name="Ovale 17">
                <a:extLst>
                  <a:ext uri="{FF2B5EF4-FFF2-40B4-BE49-F238E27FC236}">
                    <a16:creationId xmlns:a16="http://schemas.microsoft.com/office/drawing/2014/main" id="{4DD7F427-8594-A356-B3D7-9B6058A0A97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376383" y="3111873"/>
                <a:ext cx="540000" cy="540000"/>
              </a:xfrm>
              <a:prstGeom prst="ellipse">
                <a:avLst/>
              </a:prstGeom>
              <a:solidFill>
                <a:schemeClr val="accent2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it-IT" sz="1400" dirty="0">
                    <a:latin typeface="Inter Black Italic" panose="02000503000000020004" pitchFamily="2" charset="0"/>
                    <a:ea typeface="Inter Black Italic" panose="02000503000000020004" pitchFamily="2" charset="0"/>
                  </a:rPr>
                  <a:t>FR2</a:t>
                </a:r>
              </a:p>
            </p:txBody>
          </p:sp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07DC533B-C657-DF6A-C1C3-2562CCBFBC65}"/>
                  </a:ext>
                </a:extLst>
              </p:cNvPr>
              <p:cNvSpPr txBox="1"/>
              <p:nvPr/>
            </p:nvSpPr>
            <p:spPr>
              <a:xfrm>
                <a:off x="3019040" y="2720154"/>
                <a:ext cx="868657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L’utente deve poter visionare la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posizione</a:t>
                </a:r>
                <a:r>
                  <a:rPr lang="it-IT" sz="1600" dirty="0">
                    <a:ea typeface="Inter Bold" panose="02000503000000020004" pitchFamily="2" charset="0"/>
                  </a:rPr>
                  <a:t> del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sensore</a:t>
                </a:r>
                <a:r>
                  <a:rPr lang="it-IT" sz="1600" dirty="0">
                    <a:ea typeface="Inter Bold" panose="02000503000000020004" pitchFamily="2" charset="0"/>
                  </a:rPr>
                  <a:t> su una mappa.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L’utente deve poter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selezionare</a:t>
                </a:r>
                <a:r>
                  <a:rPr lang="it-IT" sz="1600" dirty="0">
                    <a:ea typeface="Inter Bold" panose="02000503000000020004" pitchFamily="2" charset="0"/>
                  </a:rPr>
                  <a:t> il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sensore</a:t>
                </a:r>
                <a:r>
                  <a:rPr lang="it-IT" sz="1600" dirty="0">
                    <a:ea typeface="Inter Bold" panose="02000503000000020004" pitchFamily="2" charset="0"/>
                  </a:rPr>
                  <a:t> desiderato da una lista di sensori.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L’utente deve poter visionare i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dettagli</a:t>
                </a:r>
                <a:r>
                  <a:rPr lang="it-IT" sz="1600" dirty="0">
                    <a:ea typeface="Inter Bold" panose="02000503000000020004" pitchFamily="2" charset="0"/>
                  </a:rPr>
                  <a:t> sui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sensori</a:t>
                </a:r>
                <a:r>
                  <a:rPr lang="it-IT" sz="1600" dirty="0">
                    <a:ea typeface="Inter Bold" panose="02000503000000020004" pitchFamily="2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I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dati</a:t>
                </a:r>
                <a:r>
                  <a:rPr lang="it-IT" sz="1600" dirty="0">
                    <a:ea typeface="Inter Bold" panose="02000503000000020004" pitchFamily="2" charset="0"/>
                  </a:rPr>
                  <a:t> dai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sensori</a:t>
                </a:r>
                <a:r>
                  <a:rPr lang="it-IT" sz="1600" dirty="0">
                    <a:ea typeface="Inter Bold" panose="02000503000000020004" pitchFamily="2" charset="0"/>
                  </a:rPr>
                  <a:t> devono poter essere visionati.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it-IT" sz="1600" dirty="0">
                    <a:ea typeface="Inter Bold" panose="02000503000000020004" pitchFamily="2" charset="0"/>
                  </a:rPr>
                  <a:t>I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dati</a:t>
                </a:r>
                <a:r>
                  <a:rPr lang="it-IT" sz="1600" dirty="0">
                    <a:ea typeface="Inter Bold" panose="02000503000000020004" pitchFamily="2" charset="0"/>
                  </a:rPr>
                  <a:t> devono poter essere </a:t>
                </a:r>
                <a:r>
                  <a:rPr lang="it-IT" sz="1600" dirty="0">
                    <a:latin typeface="+mj-lt"/>
                    <a:ea typeface="Inter Bold" panose="02000503000000020004" pitchFamily="2" charset="0"/>
                  </a:rPr>
                  <a:t>filtrati</a:t>
                </a:r>
                <a:r>
                  <a:rPr lang="it-IT" sz="1600" dirty="0">
                    <a:ea typeface="Inter Bold" panose="02000503000000020004" pitchFamily="2" charset="0"/>
                  </a:rPr>
                  <a:t> in base a vari criteri stabiliti dall’utente.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45448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Personalizzato 1">
      <a:dk1>
        <a:srgbClr val="000000"/>
      </a:dk1>
      <a:lt1>
        <a:srgbClr val="FFFFFF"/>
      </a:lt1>
      <a:dk2>
        <a:srgbClr val="494949"/>
      </a:dk2>
      <a:lt2>
        <a:srgbClr val="EEEEEE"/>
      </a:lt2>
      <a:accent1>
        <a:srgbClr val="8ECAE6"/>
      </a:accent1>
      <a:accent2>
        <a:srgbClr val="17A9A6"/>
      </a:accent2>
      <a:accent3>
        <a:srgbClr val="394F7A"/>
      </a:accent3>
      <a:accent4>
        <a:srgbClr val="FFB703"/>
      </a:accent4>
      <a:accent5>
        <a:srgbClr val="FB8500"/>
      </a:accent5>
      <a:accent6>
        <a:srgbClr val="06D6A0"/>
      </a:accent6>
      <a:hlink>
        <a:srgbClr val="77C6FC"/>
      </a:hlink>
      <a:folHlink>
        <a:srgbClr val="0097A7"/>
      </a:folHlink>
    </a:clrScheme>
    <a:fontScheme name="Personalizzato 2">
      <a:majorFont>
        <a:latin typeface="Eloquia Display ExtBd"/>
        <a:ea typeface=""/>
        <a:cs typeface=""/>
      </a:majorFont>
      <a:minorFont>
        <a:latin typeface="Inter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1377</Words>
  <Application>Microsoft Office PowerPoint</Application>
  <PresentationFormat>Widescreen</PresentationFormat>
  <Paragraphs>198</Paragraphs>
  <Slides>22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30" baseType="lpstr">
      <vt:lpstr>Arial</vt:lpstr>
      <vt:lpstr>Calibri</vt:lpstr>
      <vt:lpstr>Eloquia Display ExtBd</vt:lpstr>
      <vt:lpstr>Inter Black Italic</vt:lpstr>
      <vt:lpstr>Inter bold Italic</vt:lpstr>
      <vt:lpstr>Inter Medium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CARIATI RAFFAELE ALESSANDRO</dc:creator>
  <cp:lastModifiedBy>CARIATI RAFFAELE ALESSANDRO</cp:lastModifiedBy>
  <cp:revision>7</cp:revision>
  <dcterms:created xsi:type="dcterms:W3CDTF">2023-04-01T11:08:58Z</dcterms:created>
  <dcterms:modified xsi:type="dcterms:W3CDTF">2023-06-01T09:04:15Z</dcterms:modified>
</cp:coreProperties>
</file>